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F3D"/>
    <a:srgbClr val="003A36"/>
    <a:srgbClr val="002220"/>
    <a:srgbClr val="002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A2DD19-6C3E-4E5D-8002-E60F7C950185}" v="13" dt="2024-10-18T16:32:29.6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6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ktoria Plotnichenko" userId="038e300d4a6b4ec2" providerId="LiveId" clId="{33A2DD19-6C3E-4E5D-8002-E60F7C950185}"/>
    <pc:docChg chg="undo custSel addSld delSld modSld">
      <pc:chgData name="Viktoria Plotnichenko" userId="038e300d4a6b4ec2" providerId="LiveId" clId="{33A2DD19-6C3E-4E5D-8002-E60F7C950185}" dt="2024-10-18T16:38:45.661" v="327" actId="22"/>
      <pc:docMkLst>
        <pc:docMk/>
      </pc:docMkLst>
      <pc:sldChg chg="modSp del mod">
        <pc:chgData name="Viktoria Plotnichenko" userId="038e300d4a6b4ec2" providerId="LiveId" clId="{33A2DD19-6C3E-4E5D-8002-E60F7C950185}" dt="2024-10-18T14:39:23.140" v="203" actId="47"/>
        <pc:sldMkLst>
          <pc:docMk/>
          <pc:sldMk cId="1511070047" sldId="256"/>
        </pc:sldMkLst>
        <pc:spChg chg="mod">
          <ac:chgData name="Viktoria Plotnichenko" userId="038e300d4a6b4ec2" providerId="LiveId" clId="{33A2DD19-6C3E-4E5D-8002-E60F7C950185}" dt="2024-10-16T12:47:22.465" v="21" actId="255"/>
          <ac:spMkLst>
            <pc:docMk/>
            <pc:sldMk cId="1511070047" sldId="256"/>
            <ac:spMk id="5" creationId="{00000000-0000-0000-0000-000000000000}"/>
          </ac:spMkLst>
        </pc:spChg>
      </pc:sldChg>
      <pc:sldChg chg="modSp mod">
        <pc:chgData name="Viktoria Plotnichenko" userId="038e300d4a6b4ec2" providerId="LiveId" clId="{33A2DD19-6C3E-4E5D-8002-E60F7C950185}" dt="2024-10-18T16:35:24.173" v="321" actId="20577"/>
        <pc:sldMkLst>
          <pc:docMk/>
          <pc:sldMk cId="3564502833" sldId="259"/>
        </pc:sldMkLst>
        <pc:spChg chg="mod">
          <ac:chgData name="Viktoria Plotnichenko" userId="038e300d4a6b4ec2" providerId="LiveId" clId="{33A2DD19-6C3E-4E5D-8002-E60F7C950185}" dt="2024-10-16T12:47:32.850" v="29" actId="20577"/>
          <ac:spMkLst>
            <pc:docMk/>
            <pc:sldMk cId="3564502833" sldId="259"/>
            <ac:spMk id="8" creationId="{00000000-0000-0000-0000-000000000000}"/>
          </ac:spMkLst>
        </pc:spChg>
        <pc:spChg chg="mod">
          <ac:chgData name="Viktoria Plotnichenko" userId="038e300d4a6b4ec2" providerId="LiveId" clId="{33A2DD19-6C3E-4E5D-8002-E60F7C950185}" dt="2024-10-18T16:35:24.173" v="321" actId="20577"/>
          <ac:spMkLst>
            <pc:docMk/>
            <pc:sldMk cId="3564502833" sldId="259"/>
            <ac:spMk id="9" creationId="{00000000-0000-0000-0000-000000000000}"/>
          </ac:spMkLst>
        </pc:spChg>
      </pc:sldChg>
      <pc:sldChg chg="addSp delSp modSp mod modClrScheme chgLayout">
        <pc:chgData name="Viktoria Plotnichenko" userId="038e300d4a6b4ec2" providerId="LiveId" clId="{33A2DD19-6C3E-4E5D-8002-E60F7C950185}" dt="2024-10-18T14:24:32.038" v="119" actId="12"/>
        <pc:sldMkLst>
          <pc:docMk/>
          <pc:sldMk cId="2733861361" sldId="260"/>
        </pc:sldMkLst>
        <pc:spChg chg="add mod ord">
          <ac:chgData name="Viktoria Plotnichenko" userId="038e300d4a6b4ec2" providerId="LiveId" clId="{33A2DD19-6C3E-4E5D-8002-E60F7C950185}" dt="2024-10-18T14:16:56.961" v="57"/>
          <ac:spMkLst>
            <pc:docMk/>
            <pc:sldMk cId="2733861361" sldId="260"/>
            <ac:spMk id="2" creationId="{5B88E14E-A5E1-52CF-D80D-88C4DC109C34}"/>
          </ac:spMkLst>
        </pc:spChg>
        <pc:spChg chg="add del mod ord">
          <ac:chgData name="Viktoria Plotnichenko" userId="038e300d4a6b4ec2" providerId="LiveId" clId="{33A2DD19-6C3E-4E5D-8002-E60F7C950185}" dt="2024-10-18T14:17:20.231" v="58"/>
          <ac:spMkLst>
            <pc:docMk/>
            <pc:sldMk cId="2733861361" sldId="260"/>
            <ac:spMk id="3" creationId="{9E7F473E-6E0D-9556-01D6-357AAFE5D6AE}"/>
          </ac:spMkLst>
        </pc:spChg>
        <pc:spChg chg="mod ord">
          <ac:chgData name="Viktoria Plotnichenko" userId="038e300d4a6b4ec2" providerId="LiveId" clId="{33A2DD19-6C3E-4E5D-8002-E60F7C950185}" dt="2024-10-18T14:15:15.260" v="30" actId="700"/>
          <ac:spMkLst>
            <pc:docMk/>
            <pc:sldMk cId="2733861361" sldId="260"/>
            <ac:spMk id="4" creationId="{00000000-0000-0000-0000-000000000000}"/>
          </ac:spMkLst>
        </pc:spChg>
        <pc:spChg chg="mod ord">
          <ac:chgData name="Viktoria Plotnichenko" userId="038e300d4a6b4ec2" providerId="LiveId" clId="{33A2DD19-6C3E-4E5D-8002-E60F7C950185}" dt="2024-10-18T14:15:15.260" v="30" actId="700"/>
          <ac:spMkLst>
            <pc:docMk/>
            <pc:sldMk cId="2733861361" sldId="260"/>
            <ac:spMk id="5" creationId="{00000000-0000-0000-0000-000000000000}"/>
          </ac:spMkLst>
        </pc:spChg>
        <pc:spChg chg="add mod ord">
          <ac:chgData name="Viktoria Plotnichenko" userId="038e300d4a6b4ec2" providerId="LiveId" clId="{33A2DD19-6C3E-4E5D-8002-E60F7C950185}" dt="2024-10-18T14:24:32.038" v="119" actId="12"/>
          <ac:spMkLst>
            <pc:docMk/>
            <pc:sldMk cId="2733861361" sldId="260"/>
            <ac:spMk id="6" creationId="{9F73748C-99CF-955E-1208-0248FE75CE07}"/>
          </ac:spMkLst>
        </pc:spChg>
        <pc:spChg chg="del mod ord">
          <ac:chgData name="Viktoria Plotnichenko" userId="038e300d4a6b4ec2" providerId="LiveId" clId="{33A2DD19-6C3E-4E5D-8002-E60F7C950185}" dt="2024-10-18T14:15:15.260" v="30" actId="700"/>
          <ac:spMkLst>
            <pc:docMk/>
            <pc:sldMk cId="2733861361" sldId="260"/>
            <ac:spMk id="8" creationId="{00000000-0000-0000-0000-000000000000}"/>
          </ac:spMkLst>
        </pc:spChg>
        <pc:spChg chg="del mod ord">
          <ac:chgData name="Viktoria Plotnichenko" userId="038e300d4a6b4ec2" providerId="LiveId" clId="{33A2DD19-6C3E-4E5D-8002-E60F7C950185}" dt="2024-10-18T14:15:15.260" v="30" actId="700"/>
          <ac:spMkLst>
            <pc:docMk/>
            <pc:sldMk cId="2733861361" sldId="260"/>
            <ac:spMk id="9" creationId="{00000000-0000-0000-0000-000000000000}"/>
          </ac:spMkLst>
        </pc:spChg>
        <pc:picChg chg="add mod">
          <ac:chgData name="Viktoria Plotnichenko" userId="038e300d4a6b4ec2" providerId="LiveId" clId="{33A2DD19-6C3E-4E5D-8002-E60F7C950185}" dt="2024-10-18T14:17:20.231" v="58"/>
          <ac:picMkLst>
            <pc:docMk/>
            <pc:sldMk cId="2733861361" sldId="260"/>
            <ac:picMk id="1026" creationId="{D82B74D7-5545-C8AF-4B31-9951A36823AC}"/>
          </ac:picMkLst>
        </pc:picChg>
      </pc:sldChg>
      <pc:sldChg chg="addSp delSp modSp mod">
        <pc:chgData name="Viktoria Plotnichenko" userId="038e300d4a6b4ec2" providerId="LiveId" clId="{33A2DD19-6C3E-4E5D-8002-E60F7C950185}" dt="2024-10-18T14:53:16.652" v="244" actId="20577"/>
        <pc:sldMkLst>
          <pc:docMk/>
          <pc:sldMk cId="2409471068" sldId="261"/>
        </pc:sldMkLst>
        <pc:spChg chg="add del mod">
          <ac:chgData name="Viktoria Plotnichenko" userId="038e300d4a6b4ec2" providerId="LiveId" clId="{33A2DD19-6C3E-4E5D-8002-E60F7C950185}" dt="2024-10-18T14:29:20.914" v="134" actId="22"/>
          <ac:spMkLst>
            <pc:docMk/>
            <pc:sldMk cId="2409471068" sldId="261"/>
            <ac:spMk id="7" creationId="{4B7BF88E-F4A3-E09B-2D9A-F6428A27A636}"/>
          </ac:spMkLst>
        </pc:spChg>
        <pc:spChg chg="mod">
          <ac:chgData name="Viktoria Plotnichenko" userId="038e300d4a6b4ec2" providerId="LiveId" clId="{33A2DD19-6C3E-4E5D-8002-E60F7C950185}" dt="2024-10-18T14:32:03.551" v="169"/>
          <ac:spMkLst>
            <pc:docMk/>
            <pc:sldMk cId="2409471068" sldId="261"/>
            <ac:spMk id="10" creationId="{00000000-0000-0000-0000-000000000000}"/>
          </ac:spMkLst>
        </pc:spChg>
        <pc:spChg chg="mod">
          <ac:chgData name="Viktoria Plotnichenko" userId="038e300d4a6b4ec2" providerId="LiveId" clId="{33A2DD19-6C3E-4E5D-8002-E60F7C950185}" dt="2024-10-18T14:53:16.652" v="244" actId="20577"/>
          <ac:spMkLst>
            <pc:docMk/>
            <pc:sldMk cId="2409471068" sldId="261"/>
            <ac:spMk id="11" creationId="{00000000-0000-0000-0000-000000000000}"/>
          </ac:spMkLst>
        </pc:spChg>
        <pc:spChg chg="del">
          <ac:chgData name="Viktoria Plotnichenko" userId="038e300d4a6b4ec2" providerId="LiveId" clId="{33A2DD19-6C3E-4E5D-8002-E60F7C950185}" dt="2024-10-18T14:27:09.833" v="131" actId="22"/>
          <ac:spMkLst>
            <pc:docMk/>
            <pc:sldMk cId="2409471068" sldId="261"/>
            <ac:spMk id="12" creationId="{00000000-0000-0000-0000-000000000000}"/>
          </ac:spMkLst>
        </pc:spChg>
        <pc:spChg chg="add del mod">
          <ac:chgData name="Viktoria Plotnichenko" userId="038e300d4a6b4ec2" providerId="LiveId" clId="{33A2DD19-6C3E-4E5D-8002-E60F7C950185}" dt="2024-10-18T14:53:00.343" v="237"/>
          <ac:spMkLst>
            <pc:docMk/>
            <pc:sldMk cId="2409471068" sldId="261"/>
            <ac:spMk id="14" creationId="{1082E970-B1C4-9FF8-C266-C20F0027A5BF}"/>
          </ac:spMkLst>
        </pc:spChg>
        <pc:picChg chg="add del mod ord">
          <ac:chgData name="Viktoria Plotnichenko" userId="038e300d4a6b4ec2" providerId="LiveId" clId="{33A2DD19-6C3E-4E5D-8002-E60F7C950185}" dt="2024-10-18T14:29:13.514" v="133" actId="478"/>
          <ac:picMkLst>
            <pc:docMk/>
            <pc:sldMk cId="2409471068" sldId="261"/>
            <ac:picMk id="3" creationId="{36A50330-F5BD-C97F-09FD-97A1D10A6EA7}"/>
          </ac:picMkLst>
        </pc:picChg>
        <pc:picChg chg="add del mod ord">
          <ac:chgData name="Viktoria Plotnichenko" userId="038e300d4a6b4ec2" providerId="LiveId" clId="{33A2DD19-6C3E-4E5D-8002-E60F7C950185}" dt="2024-10-18T14:52:33.761" v="236" actId="478"/>
          <ac:picMkLst>
            <pc:docMk/>
            <pc:sldMk cId="2409471068" sldId="261"/>
            <ac:picMk id="9" creationId="{4CB2A4F0-42DA-1B82-042E-73C6A76C34D9}"/>
          </ac:picMkLst>
        </pc:picChg>
        <pc:picChg chg="add mod">
          <ac:chgData name="Viktoria Plotnichenko" userId="038e300d4a6b4ec2" providerId="LiveId" clId="{33A2DD19-6C3E-4E5D-8002-E60F7C950185}" dt="2024-10-18T14:53:00.343" v="237"/>
          <ac:picMkLst>
            <pc:docMk/>
            <pc:sldMk cId="2409471068" sldId="261"/>
            <ac:picMk id="2050" creationId="{CA14E7C3-DE65-0202-7798-A312352CF3AD}"/>
          </ac:picMkLst>
        </pc:picChg>
      </pc:sldChg>
      <pc:sldChg chg="addSp delSp modSp mod modClrScheme chgLayout">
        <pc:chgData name="Viktoria Plotnichenko" userId="038e300d4a6b4ec2" providerId="LiveId" clId="{33A2DD19-6C3E-4E5D-8002-E60F7C950185}" dt="2024-10-18T14:42:07.064" v="224" actId="122"/>
        <pc:sldMkLst>
          <pc:docMk/>
          <pc:sldMk cId="1643830449" sldId="262"/>
        </pc:sldMkLst>
        <pc:spChg chg="add del mod ord">
          <ac:chgData name="Viktoria Plotnichenko" userId="038e300d4a6b4ec2" providerId="LiveId" clId="{33A2DD19-6C3E-4E5D-8002-E60F7C950185}" dt="2024-10-18T14:41:25.040" v="206" actId="478"/>
          <ac:spMkLst>
            <pc:docMk/>
            <pc:sldMk cId="1643830449" sldId="262"/>
            <ac:spMk id="2" creationId="{BBB554AC-8C3D-6C4D-62C5-4CCF2F49EA8D}"/>
          </ac:spMkLst>
        </pc:spChg>
        <pc:spChg chg="add mod ord">
          <ac:chgData name="Viktoria Plotnichenko" userId="038e300d4a6b4ec2" providerId="LiveId" clId="{33A2DD19-6C3E-4E5D-8002-E60F7C950185}" dt="2024-10-18T14:42:07.064" v="224" actId="122"/>
          <ac:spMkLst>
            <pc:docMk/>
            <pc:sldMk cId="1643830449" sldId="262"/>
            <ac:spMk id="3" creationId="{34BE52F5-27FC-9A26-F432-3450385A9D49}"/>
          </ac:spMkLst>
        </pc:spChg>
        <pc:spChg chg="add del mod ord">
          <ac:chgData name="Viktoria Plotnichenko" userId="038e300d4a6b4ec2" providerId="LiveId" clId="{33A2DD19-6C3E-4E5D-8002-E60F7C950185}" dt="2024-10-18T14:41:10.593" v="204" actId="22"/>
          <ac:spMkLst>
            <pc:docMk/>
            <pc:sldMk cId="1643830449" sldId="262"/>
            <ac:spMk id="4" creationId="{10BE3DAB-142A-B0BD-D7E1-F2EF4F76C7C7}"/>
          </ac:spMkLst>
        </pc:spChg>
        <pc:spChg chg="mod ord">
          <ac:chgData name="Viktoria Plotnichenko" userId="038e300d4a6b4ec2" providerId="LiveId" clId="{33A2DD19-6C3E-4E5D-8002-E60F7C950185}" dt="2024-10-18T14:32:43.166" v="170" actId="700"/>
          <ac:spMkLst>
            <pc:docMk/>
            <pc:sldMk cId="1643830449" sldId="262"/>
            <ac:spMk id="7" creationId="{00000000-0000-0000-0000-000000000000}"/>
          </ac:spMkLst>
        </pc:spChg>
        <pc:spChg chg="mod ord">
          <ac:chgData name="Viktoria Plotnichenko" userId="038e300d4a6b4ec2" providerId="LiveId" clId="{33A2DD19-6C3E-4E5D-8002-E60F7C950185}" dt="2024-10-18T14:32:43.166" v="170" actId="700"/>
          <ac:spMkLst>
            <pc:docMk/>
            <pc:sldMk cId="1643830449" sldId="262"/>
            <ac:spMk id="8" creationId="{00000000-0000-0000-0000-000000000000}"/>
          </ac:spMkLst>
        </pc:spChg>
        <pc:spChg chg="del mod ord">
          <ac:chgData name="Viktoria Plotnichenko" userId="038e300d4a6b4ec2" providerId="LiveId" clId="{33A2DD19-6C3E-4E5D-8002-E60F7C950185}" dt="2024-10-18T14:32:43.166" v="170" actId="700"/>
          <ac:spMkLst>
            <pc:docMk/>
            <pc:sldMk cId="1643830449" sldId="262"/>
            <ac:spMk id="14" creationId="{00000000-0000-0000-0000-000000000000}"/>
          </ac:spMkLst>
        </pc:spChg>
        <pc:spChg chg="del">
          <ac:chgData name="Viktoria Plotnichenko" userId="038e300d4a6b4ec2" providerId="LiveId" clId="{33A2DD19-6C3E-4E5D-8002-E60F7C950185}" dt="2024-10-18T14:32:43.166" v="170" actId="700"/>
          <ac:spMkLst>
            <pc:docMk/>
            <pc:sldMk cId="1643830449" sldId="262"/>
            <ac:spMk id="15" creationId="{00000000-0000-0000-0000-000000000000}"/>
          </ac:spMkLst>
        </pc:spChg>
        <pc:spChg chg="del mod ord">
          <ac:chgData name="Viktoria Plotnichenko" userId="038e300d4a6b4ec2" providerId="LiveId" clId="{33A2DD19-6C3E-4E5D-8002-E60F7C950185}" dt="2024-10-18T14:32:43.166" v="170" actId="700"/>
          <ac:spMkLst>
            <pc:docMk/>
            <pc:sldMk cId="1643830449" sldId="262"/>
            <ac:spMk id="16" creationId="{00000000-0000-0000-0000-000000000000}"/>
          </ac:spMkLst>
        </pc:spChg>
        <pc:spChg chg="del">
          <ac:chgData name="Viktoria Plotnichenko" userId="038e300d4a6b4ec2" providerId="LiveId" clId="{33A2DD19-6C3E-4E5D-8002-E60F7C950185}" dt="2024-10-18T14:32:43.166" v="170" actId="700"/>
          <ac:spMkLst>
            <pc:docMk/>
            <pc:sldMk cId="1643830449" sldId="262"/>
            <ac:spMk id="17" creationId="{00000000-0000-0000-0000-000000000000}"/>
          </ac:spMkLst>
        </pc:spChg>
        <pc:spChg chg="del mod ord">
          <ac:chgData name="Viktoria Plotnichenko" userId="038e300d4a6b4ec2" providerId="LiveId" clId="{33A2DD19-6C3E-4E5D-8002-E60F7C950185}" dt="2024-10-18T14:32:43.166" v="170" actId="700"/>
          <ac:spMkLst>
            <pc:docMk/>
            <pc:sldMk cId="1643830449" sldId="262"/>
            <ac:spMk id="18" creationId="{00000000-0000-0000-0000-000000000000}"/>
          </ac:spMkLst>
        </pc:spChg>
        <pc:picChg chg="add mod ord">
          <ac:chgData name="Viktoria Plotnichenko" userId="038e300d4a6b4ec2" providerId="LiveId" clId="{33A2DD19-6C3E-4E5D-8002-E60F7C950185}" dt="2024-10-18T14:41:10.593" v="204" actId="22"/>
          <ac:picMkLst>
            <pc:docMk/>
            <pc:sldMk cId="1643830449" sldId="262"/>
            <ac:picMk id="6" creationId="{7369A2E7-88D5-4C7D-6C88-3B32640E8913}"/>
          </ac:picMkLst>
        </pc:picChg>
      </pc:sldChg>
      <pc:sldChg chg="addSp delSp modSp mod modClrScheme chgLayout">
        <pc:chgData name="Viktoria Plotnichenko" userId="038e300d4a6b4ec2" providerId="LiveId" clId="{33A2DD19-6C3E-4E5D-8002-E60F7C950185}" dt="2024-10-18T14:52:29.359" v="235" actId="1076"/>
        <pc:sldMkLst>
          <pc:docMk/>
          <pc:sldMk cId="3992787500" sldId="263"/>
        </pc:sldMkLst>
        <pc:spChg chg="mod ord">
          <ac:chgData name="Viktoria Plotnichenko" userId="038e300d4a6b4ec2" providerId="LiveId" clId="{33A2DD19-6C3E-4E5D-8002-E60F7C950185}" dt="2024-10-18T14:49:23.951" v="225" actId="700"/>
          <ac:spMkLst>
            <pc:docMk/>
            <pc:sldMk cId="3992787500" sldId="263"/>
            <ac:spMk id="3" creationId="{00000000-0000-0000-0000-000000000000}"/>
          </ac:spMkLst>
        </pc:spChg>
        <pc:spChg chg="mod ord">
          <ac:chgData name="Viktoria Plotnichenko" userId="038e300d4a6b4ec2" providerId="LiveId" clId="{33A2DD19-6C3E-4E5D-8002-E60F7C950185}" dt="2024-10-18T14:49:23.951" v="225" actId="700"/>
          <ac:spMkLst>
            <pc:docMk/>
            <pc:sldMk cId="3992787500" sldId="263"/>
            <ac:spMk id="4" creationId="{00000000-0000-0000-0000-000000000000}"/>
          </ac:spMkLst>
        </pc:spChg>
        <pc:spChg chg="add mod">
          <ac:chgData name="Viktoria Plotnichenko" userId="038e300d4a6b4ec2" providerId="LiveId" clId="{33A2DD19-6C3E-4E5D-8002-E60F7C950185}" dt="2024-10-18T14:52:23" v="233" actId="1076"/>
          <ac:spMkLst>
            <pc:docMk/>
            <pc:sldMk cId="3992787500" sldId="263"/>
            <ac:spMk id="5" creationId="{371318E2-FD22-28BC-8AE1-352B956D2618}"/>
          </ac:spMkLst>
        </pc:spChg>
        <pc:spChg chg="del">
          <ac:chgData name="Viktoria Plotnichenko" userId="038e300d4a6b4ec2" providerId="LiveId" clId="{33A2DD19-6C3E-4E5D-8002-E60F7C950185}" dt="2024-10-18T14:49:23.951" v="225" actId="700"/>
          <ac:spMkLst>
            <pc:docMk/>
            <pc:sldMk cId="3992787500" sldId="263"/>
            <ac:spMk id="6" creationId="{00000000-0000-0000-0000-000000000000}"/>
          </ac:spMkLst>
        </pc:spChg>
        <pc:picChg chg="add mod">
          <ac:chgData name="Viktoria Plotnichenko" userId="038e300d4a6b4ec2" providerId="LiveId" clId="{33A2DD19-6C3E-4E5D-8002-E60F7C950185}" dt="2024-10-18T14:52:29.359" v="235" actId="1076"/>
          <ac:picMkLst>
            <pc:docMk/>
            <pc:sldMk cId="3992787500" sldId="263"/>
            <ac:picMk id="7" creationId="{AEB5B673-CAA6-A27A-0102-BC21E411FD14}"/>
          </ac:picMkLst>
        </pc:picChg>
      </pc:sldChg>
      <pc:sldChg chg="addSp delSp modSp mod modClrScheme chgLayout">
        <pc:chgData name="Viktoria Plotnichenko" userId="038e300d4a6b4ec2" providerId="LiveId" clId="{33A2DD19-6C3E-4E5D-8002-E60F7C950185}" dt="2024-10-18T16:26:51.266" v="278"/>
        <pc:sldMkLst>
          <pc:docMk/>
          <pc:sldMk cId="1276027588" sldId="264"/>
        </pc:sldMkLst>
        <pc:spChg chg="mod ord">
          <ac:chgData name="Viktoria Plotnichenko" userId="038e300d4a6b4ec2" providerId="LiveId" clId="{33A2DD19-6C3E-4E5D-8002-E60F7C950185}" dt="2024-10-18T16:23:04.986" v="245" actId="700"/>
          <ac:spMkLst>
            <pc:docMk/>
            <pc:sldMk cId="1276027588" sldId="264"/>
            <ac:spMk id="2" creationId="{00000000-0000-0000-0000-000000000000}"/>
          </ac:spMkLst>
        </pc:spChg>
        <pc:spChg chg="mod ord">
          <ac:chgData name="Viktoria Plotnichenko" userId="038e300d4a6b4ec2" providerId="LiveId" clId="{33A2DD19-6C3E-4E5D-8002-E60F7C950185}" dt="2024-10-18T16:23:04.986" v="245" actId="700"/>
          <ac:spMkLst>
            <pc:docMk/>
            <pc:sldMk cId="1276027588" sldId="264"/>
            <ac:spMk id="3" creationId="{00000000-0000-0000-0000-000000000000}"/>
          </ac:spMkLst>
        </pc:spChg>
        <pc:spChg chg="add mod ord">
          <ac:chgData name="Viktoria Plotnichenko" userId="038e300d4a6b4ec2" providerId="LiveId" clId="{33A2DD19-6C3E-4E5D-8002-E60F7C950185}" dt="2024-10-18T16:23:12.712" v="258" actId="20577"/>
          <ac:spMkLst>
            <pc:docMk/>
            <pc:sldMk cId="1276027588" sldId="264"/>
            <ac:spMk id="4" creationId="{A85ECF27-4A42-E48D-8D41-F52332D83042}"/>
          </ac:spMkLst>
        </pc:spChg>
        <pc:spChg chg="add del mod ord">
          <ac:chgData name="Viktoria Plotnichenko" userId="038e300d4a6b4ec2" providerId="LiveId" clId="{33A2DD19-6C3E-4E5D-8002-E60F7C950185}" dt="2024-10-18T16:24:04.161" v="271" actId="34307"/>
          <ac:spMkLst>
            <pc:docMk/>
            <pc:sldMk cId="1276027588" sldId="264"/>
            <ac:spMk id="5" creationId="{0D18B1EC-9F6D-E9DA-7E28-49AEA51C7355}"/>
          </ac:spMkLst>
        </pc:spChg>
        <pc:spChg chg="add del mod ord">
          <ac:chgData name="Viktoria Plotnichenko" userId="038e300d4a6b4ec2" providerId="LiveId" clId="{33A2DD19-6C3E-4E5D-8002-E60F7C950185}" dt="2024-10-18T16:26:51.266" v="278"/>
          <ac:spMkLst>
            <pc:docMk/>
            <pc:sldMk cId="1276027588" sldId="264"/>
            <ac:spMk id="6" creationId="{369C285A-01A3-8F76-B35E-69E0B7CD4E74}"/>
          </ac:spMkLst>
        </pc:spChg>
        <pc:spChg chg="add mod">
          <ac:chgData name="Viktoria Plotnichenko" userId="038e300d4a6b4ec2" providerId="LiveId" clId="{33A2DD19-6C3E-4E5D-8002-E60F7C950185}" dt="2024-10-18T16:24:21.211" v="277" actId="123"/>
          <ac:spMkLst>
            <pc:docMk/>
            <pc:sldMk cId="1276027588" sldId="264"/>
            <ac:spMk id="9" creationId="{28C3A2B7-E521-58CB-5AB1-1435205388AA}"/>
          </ac:spMkLst>
        </pc:spChg>
        <pc:picChg chg="add del mod ord">
          <ac:chgData name="Viktoria Plotnichenko" userId="038e300d4a6b4ec2" providerId="LiveId" clId="{33A2DD19-6C3E-4E5D-8002-E60F7C950185}" dt="2024-10-18T16:24:06.924" v="272" actId="478"/>
          <ac:picMkLst>
            <pc:docMk/>
            <pc:sldMk cId="1276027588" sldId="264"/>
            <ac:picMk id="7" creationId="{2250517C-F0A4-B4E1-5553-1487BE6279D2}"/>
          </ac:picMkLst>
        </pc:picChg>
        <pc:picChg chg="add mod">
          <ac:chgData name="Viktoria Plotnichenko" userId="038e300d4a6b4ec2" providerId="LiveId" clId="{33A2DD19-6C3E-4E5D-8002-E60F7C950185}" dt="2024-10-18T16:26:51.266" v="278"/>
          <ac:picMkLst>
            <pc:docMk/>
            <pc:sldMk cId="1276027588" sldId="264"/>
            <ac:picMk id="3074" creationId="{DF93840B-0AA9-B510-C3EF-C6EBADF863C0}"/>
          </ac:picMkLst>
        </pc:picChg>
      </pc:sldChg>
      <pc:sldChg chg="addSp delSp modSp mod modClrScheme chgLayout">
        <pc:chgData name="Viktoria Plotnichenko" userId="038e300d4a6b4ec2" providerId="LiveId" clId="{33A2DD19-6C3E-4E5D-8002-E60F7C950185}" dt="2024-10-18T16:32:29.651" v="301" actId="1076"/>
        <pc:sldMkLst>
          <pc:docMk/>
          <pc:sldMk cId="1669834260" sldId="265"/>
        </pc:sldMkLst>
        <pc:spChg chg="add mod">
          <ac:chgData name="Viktoria Plotnichenko" userId="038e300d4a6b4ec2" providerId="LiveId" clId="{33A2DD19-6C3E-4E5D-8002-E60F7C950185}" dt="2024-10-18T16:32:29.651" v="301" actId="1076"/>
          <ac:spMkLst>
            <pc:docMk/>
            <pc:sldMk cId="1669834260" sldId="265"/>
            <ac:spMk id="2" creationId="{8D04D170-74C5-8EA1-76D6-A43710DA4416}"/>
          </ac:spMkLst>
        </pc:spChg>
        <pc:spChg chg="mod ord">
          <ac:chgData name="Viktoria Plotnichenko" userId="038e300d4a6b4ec2" providerId="LiveId" clId="{33A2DD19-6C3E-4E5D-8002-E60F7C950185}" dt="2024-10-18T16:27:36.457" v="279" actId="700"/>
          <ac:spMkLst>
            <pc:docMk/>
            <pc:sldMk cId="1669834260" sldId="265"/>
            <ac:spMk id="5" creationId="{00000000-0000-0000-0000-000000000000}"/>
          </ac:spMkLst>
        </pc:spChg>
        <pc:spChg chg="mod ord">
          <ac:chgData name="Viktoria Plotnichenko" userId="038e300d4a6b4ec2" providerId="LiveId" clId="{33A2DD19-6C3E-4E5D-8002-E60F7C950185}" dt="2024-10-18T16:27:36.457" v="279" actId="700"/>
          <ac:spMkLst>
            <pc:docMk/>
            <pc:sldMk cId="1669834260" sldId="265"/>
            <ac:spMk id="6" creationId="{00000000-0000-0000-0000-000000000000}"/>
          </ac:spMkLst>
        </pc:spChg>
        <pc:spChg chg="del">
          <ac:chgData name="Viktoria Plotnichenko" userId="038e300d4a6b4ec2" providerId="LiveId" clId="{33A2DD19-6C3E-4E5D-8002-E60F7C950185}" dt="2024-10-18T16:27:36.457" v="279" actId="700"/>
          <ac:spMkLst>
            <pc:docMk/>
            <pc:sldMk cId="1669834260" sldId="265"/>
            <ac:spMk id="10" creationId="{00000000-0000-0000-0000-000000000000}"/>
          </ac:spMkLst>
        </pc:spChg>
        <pc:spChg chg="del">
          <ac:chgData name="Viktoria Plotnichenko" userId="038e300d4a6b4ec2" providerId="LiveId" clId="{33A2DD19-6C3E-4E5D-8002-E60F7C950185}" dt="2024-10-18T16:27:36.457" v="279" actId="700"/>
          <ac:spMkLst>
            <pc:docMk/>
            <pc:sldMk cId="1669834260" sldId="265"/>
            <ac:spMk id="11" creationId="{00000000-0000-0000-0000-000000000000}"/>
          </ac:spMkLst>
        </pc:spChg>
        <pc:spChg chg="del">
          <ac:chgData name="Viktoria Plotnichenko" userId="038e300d4a6b4ec2" providerId="LiveId" clId="{33A2DD19-6C3E-4E5D-8002-E60F7C950185}" dt="2024-10-18T16:27:36.457" v="279" actId="700"/>
          <ac:spMkLst>
            <pc:docMk/>
            <pc:sldMk cId="1669834260" sldId="265"/>
            <ac:spMk id="12" creationId="{00000000-0000-0000-0000-000000000000}"/>
          </ac:spMkLst>
        </pc:spChg>
        <pc:picChg chg="add mod">
          <ac:chgData name="Viktoria Plotnichenko" userId="038e300d4a6b4ec2" providerId="LiveId" clId="{33A2DD19-6C3E-4E5D-8002-E60F7C950185}" dt="2024-10-18T16:32:26.940" v="300" actId="1076"/>
          <ac:picMkLst>
            <pc:docMk/>
            <pc:sldMk cId="1669834260" sldId="265"/>
            <ac:picMk id="4" creationId="{4CD73783-EF79-5EF9-FBA2-1456BB96594C}"/>
          </ac:picMkLst>
        </pc:picChg>
      </pc:sldChg>
      <pc:sldChg chg="addSp delSp modSp mod modClrScheme chgLayout">
        <pc:chgData name="Viktoria Plotnichenko" userId="038e300d4a6b4ec2" providerId="LiveId" clId="{33A2DD19-6C3E-4E5D-8002-E60F7C950185}" dt="2024-10-18T16:38:45.661" v="327" actId="22"/>
        <pc:sldMkLst>
          <pc:docMk/>
          <pc:sldMk cId="4061147526" sldId="266"/>
        </pc:sldMkLst>
        <pc:spChg chg="add mod ord">
          <ac:chgData name="Viktoria Plotnichenko" userId="038e300d4a6b4ec2" providerId="LiveId" clId="{33A2DD19-6C3E-4E5D-8002-E60F7C950185}" dt="2024-10-18T16:35:40.798" v="322" actId="700"/>
          <ac:spMkLst>
            <pc:docMk/>
            <pc:sldMk cId="4061147526" sldId="266"/>
            <ac:spMk id="2" creationId="{51484644-3975-3572-1F44-D6554D6FCAB8}"/>
          </ac:spMkLst>
        </pc:spChg>
        <pc:spChg chg="add del mod ord">
          <ac:chgData name="Viktoria Plotnichenko" userId="038e300d4a6b4ec2" providerId="LiveId" clId="{33A2DD19-6C3E-4E5D-8002-E60F7C950185}" dt="2024-10-18T16:35:40.798" v="322" actId="700"/>
          <ac:spMkLst>
            <pc:docMk/>
            <pc:sldMk cId="4061147526" sldId="266"/>
            <ac:spMk id="3" creationId="{524BFB83-EB4F-7FDE-019B-109E4DF779ED}"/>
          </ac:spMkLst>
        </pc:spChg>
        <pc:spChg chg="add del mod ord">
          <ac:chgData name="Viktoria Plotnichenko" userId="038e300d4a6b4ec2" providerId="LiveId" clId="{33A2DD19-6C3E-4E5D-8002-E60F7C950185}" dt="2024-10-18T16:35:40.798" v="322" actId="700"/>
          <ac:spMkLst>
            <pc:docMk/>
            <pc:sldMk cId="4061147526" sldId="266"/>
            <ac:spMk id="4" creationId="{E63C9CD8-D848-2529-6D83-9166215BCC0D}"/>
          </ac:spMkLst>
        </pc:spChg>
        <pc:spChg chg="mod ord">
          <ac:chgData name="Viktoria Plotnichenko" userId="038e300d4a6b4ec2" providerId="LiveId" clId="{33A2DD19-6C3E-4E5D-8002-E60F7C950185}" dt="2024-10-18T16:35:40.798" v="322" actId="700"/>
          <ac:spMkLst>
            <pc:docMk/>
            <pc:sldMk cId="4061147526" sldId="266"/>
            <ac:spMk id="5" creationId="{00000000-0000-0000-0000-000000000000}"/>
          </ac:spMkLst>
        </pc:spChg>
        <pc:spChg chg="mod ord">
          <ac:chgData name="Viktoria Plotnichenko" userId="038e300d4a6b4ec2" providerId="LiveId" clId="{33A2DD19-6C3E-4E5D-8002-E60F7C950185}" dt="2024-10-18T16:35:40.798" v="322" actId="700"/>
          <ac:spMkLst>
            <pc:docMk/>
            <pc:sldMk cId="4061147526" sldId="266"/>
            <ac:spMk id="6" creationId="{00000000-0000-0000-0000-000000000000}"/>
          </ac:spMkLst>
        </pc:spChg>
        <pc:spChg chg="add mod ord">
          <ac:chgData name="Viktoria Plotnichenko" userId="038e300d4a6b4ec2" providerId="LiveId" clId="{33A2DD19-6C3E-4E5D-8002-E60F7C950185}" dt="2024-10-18T16:36:00.268" v="326" actId="123"/>
          <ac:spMkLst>
            <pc:docMk/>
            <pc:sldMk cId="4061147526" sldId="266"/>
            <ac:spMk id="7" creationId="{0982B699-3437-C0BD-E0ED-0682A593C071}"/>
          </ac:spMkLst>
        </pc:spChg>
        <pc:spChg chg="add del mod ord">
          <ac:chgData name="Viktoria Plotnichenko" userId="038e300d4a6b4ec2" providerId="LiveId" clId="{33A2DD19-6C3E-4E5D-8002-E60F7C950185}" dt="2024-10-18T16:38:45.661" v="327" actId="22"/>
          <ac:spMkLst>
            <pc:docMk/>
            <pc:sldMk cId="4061147526" sldId="266"/>
            <ac:spMk id="8" creationId="{AA389995-AF5F-12CC-BEB6-1B47028A9A19}"/>
          </ac:spMkLst>
        </pc:spChg>
        <pc:spChg chg="del mod ord">
          <ac:chgData name="Viktoria Plotnichenko" userId="038e300d4a6b4ec2" providerId="LiveId" clId="{33A2DD19-6C3E-4E5D-8002-E60F7C950185}" dt="2024-10-18T16:35:11.166" v="302" actId="700"/>
          <ac:spMkLst>
            <pc:docMk/>
            <pc:sldMk cId="4061147526" sldId="266"/>
            <ac:spMk id="10" creationId="{00000000-0000-0000-0000-000000000000}"/>
          </ac:spMkLst>
        </pc:spChg>
        <pc:spChg chg="del mod ord">
          <ac:chgData name="Viktoria Plotnichenko" userId="038e300d4a6b4ec2" providerId="LiveId" clId="{33A2DD19-6C3E-4E5D-8002-E60F7C950185}" dt="2024-10-18T16:35:11.166" v="302" actId="700"/>
          <ac:spMkLst>
            <pc:docMk/>
            <pc:sldMk cId="4061147526" sldId="266"/>
            <ac:spMk id="11" creationId="{00000000-0000-0000-0000-000000000000}"/>
          </ac:spMkLst>
        </pc:spChg>
        <pc:spChg chg="del mod ord">
          <ac:chgData name="Viktoria Plotnichenko" userId="038e300d4a6b4ec2" providerId="LiveId" clId="{33A2DD19-6C3E-4E5D-8002-E60F7C950185}" dt="2024-10-18T16:35:11.166" v="302" actId="700"/>
          <ac:spMkLst>
            <pc:docMk/>
            <pc:sldMk cId="4061147526" sldId="266"/>
            <ac:spMk id="12" creationId="{00000000-0000-0000-0000-000000000000}"/>
          </ac:spMkLst>
        </pc:spChg>
        <pc:picChg chg="add mod ord">
          <ac:chgData name="Viktoria Plotnichenko" userId="038e300d4a6b4ec2" providerId="LiveId" clId="{33A2DD19-6C3E-4E5D-8002-E60F7C950185}" dt="2024-10-18T16:38:45.661" v="327" actId="22"/>
          <ac:picMkLst>
            <pc:docMk/>
            <pc:sldMk cId="4061147526" sldId="266"/>
            <ac:picMk id="13" creationId="{75AD742B-4106-CE77-E61A-7939A327F495}"/>
          </ac:picMkLst>
        </pc:picChg>
      </pc:sldChg>
      <pc:sldChg chg="addSp delSp modSp new mod modClrScheme chgLayout">
        <pc:chgData name="Viktoria Plotnichenko" userId="038e300d4a6b4ec2" providerId="LiveId" clId="{33A2DD19-6C3E-4E5D-8002-E60F7C950185}" dt="2024-10-18T14:39:16.014" v="202" actId="114"/>
        <pc:sldMkLst>
          <pc:docMk/>
          <pc:sldMk cId="3078286617" sldId="268"/>
        </pc:sldMkLst>
        <pc:spChg chg="del mod ord">
          <ac:chgData name="Viktoria Plotnichenko" userId="038e300d4a6b4ec2" providerId="LiveId" clId="{33A2DD19-6C3E-4E5D-8002-E60F7C950185}" dt="2024-10-18T14:33:42.905" v="173" actId="700"/>
          <ac:spMkLst>
            <pc:docMk/>
            <pc:sldMk cId="3078286617" sldId="268"/>
            <ac:spMk id="2" creationId="{5DB55177-A388-3B4C-C9E3-C105DC71844B}"/>
          </ac:spMkLst>
        </pc:spChg>
        <pc:spChg chg="del mod ord">
          <ac:chgData name="Viktoria Plotnichenko" userId="038e300d4a6b4ec2" providerId="LiveId" clId="{33A2DD19-6C3E-4E5D-8002-E60F7C950185}" dt="2024-10-18T14:33:42.905" v="173" actId="700"/>
          <ac:spMkLst>
            <pc:docMk/>
            <pc:sldMk cId="3078286617" sldId="268"/>
            <ac:spMk id="3" creationId="{040EB21F-3883-563C-5AAF-B9ED7149A31B}"/>
          </ac:spMkLst>
        </pc:spChg>
        <pc:spChg chg="del mod ord">
          <ac:chgData name="Viktoria Plotnichenko" userId="038e300d4a6b4ec2" providerId="LiveId" clId="{33A2DD19-6C3E-4E5D-8002-E60F7C950185}" dt="2024-10-18T14:34:12.679" v="184" actId="478"/>
          <ac:spMkLst>
            <pc:docMk/>
            <pc:sldMk cId="3078286617" sldId="268"/>
            <ac:spMk id="4" creationId="{ABA21CEA-EDE1-B63A-AF46-9CC867F6034D}"/>
          </ac:spMkLst>
        </pc:spChg>
        <pc:spChg chg="del mod ord">
          <ac:chgData name="Viktoria Plotnichenko" userId="038e300d4a6b4ec2" providerId="LiveId" clId="{33A2DD19-6C3E-4E5D-8002-E60F7C950185}" dt="2024-10-18T14:34:08.631" v="182" actId="478"/>
          <ac:spMkLst>
            <pc:docMk/>
            <pc:sldMk cId="3078286617" sldId="268"/>
            <ac:spMk id="5" creationId="{A4E4DF26-2802-0087-94A1-6DA86185FF21}"/>
          </ac:spMkLst>
        </pc:spChg>
        <pc:spChg chg="add del mod ord">
          <ac:chgData name="Viktoria Plotnichenko" userId="038e300d4a6b4ec2" providerId="LiveId" clId="{33A2DD19-6C3E-4E5D-8002-E60F7C950185}" dt="2024-10-18T14:33:50.644" v="175" actId="700"/>
          <ac:spMkLst>
            <pc:docMk/>
            <pc:sldMk cId="3078286617" sldId="268"/>
            <ac:spMk id="6" creationId="{489A0EE6-A7E1-7D61-D425-FC8F5DB32716}"/>
          </ac:spMkLst>
        </pc:spChg>
        <pc:spChg chg="add del mod ord">
          <ac:chgData name="Viktoria Plotnichenko" userId="038e300d4a6b4ec2" providerId="LiveId" clId="{33A2DD19-6C3E-4E5D-8002-E60F7C950185}" dt="2024-10-18T14:33:50.644" v="175" actId="700"/>
          <ac:spMkLst>
            <pc:docMk/>
            <pc:sldMk cId="3078286617" sldId="268"/>
            <ac:spMk id="7" creationId="{BBA9C967-A56E-0E5E-4775-C8B784A844AC}"/>
          </ac:spMkLst>
        </pc:spChg>
        <pc:spChg chg="add del">
          <ac:chgData name="Viktoria Plotnichenko" userId="038e300d4a6b4ec2" providerId="LiveId" clId="{33A2DD19-6C3E-4E5D-8002-E60F7C950185}" dt="2024-10-18T14:35:24.996" v="186" actId="22"/>
          <ac:spMkLst>
            <pc:docMk/>
            <pc:sldMk cId="3078286617" sldId="268"/>
            <ac:spMk id="11" creationId="{46A5AE3F-0621-3DBF-03F6-863B949E780C}"/>
          </ac:spMkLst>
        </pc:spChg>
        <pc:spChg chg="add mod">
          <ac:chgData name="Viktoria Plotnichenko" userId="038e300d4a6b4ec2" providerId="LiveId" clId="{33A2DD19-6C3E-4E5D-8002-E60F7C950185}" dt="2024-10-18T14:36:54.355" v="199" actId="1076"/>
          <ac:spMkLst>
            <pc:docMk/>
            <pc:sldMk cId="3078286617" sldId="268"/>
            <ac:spMk id="13" creationId="{DAE3809D-52B5-51BF-7B10-E36A233645FD}"/>
          </ac:spMkLst>
        </pc:spChg>
        <pc:spChg chg="add mod">
          <ac:chgData name="Viktoria Plotnichenko" userId="038e300d4a6b4ec2" providerId="LiveId" clId="{33A2DD19-6C3E-4E5D-8002-E60F7C950185}" dt="2024-10-18T14:39:16.014" v="202" actId="114"/>
          <ac:spMkLst>
            <pc:docMk/>
            <pc:sldMk cId="3078286617" sldId="268"/>
            <ac:spMk id="15" creationId="{505F5062-D329-1508-4228-A1242072AE0E}"/>
          </ac:spMkLst>
        </pc:spChg>
        <pc:picChg chg="add mod">
          <ac:chgData name="Viktoria Plotnichenko" userId="038e300d4a6b4ec2" providerId="LiveId" clId="{33A2DD19-6C3E-4E5D-8002-E60F7C950185}" dt="2024-10-18T14:33:53.616" v="178" actId="962"/>
          <ac:picMkLst>
            <pc:docMk/>
            <pc:sldMk cId="3078286617" sldId="268"/>
            <ac:picMk id="9" creationId="{388CB50F-46D4-92B4-7F79-71F7EAB9BAA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93861-A8B2-4530-B5AB-70F20F11B715}" type="datetimeFigureOut">
              <a:rPr lang="uk-UA" smtClean="0"/>
              <a:pPr/>
              <a:t>05.11.2024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0F1AF-F046-491A-83EE-AFCB36CA5E5A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960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FA42D-5D17-426A-BDB2-7BF3AA4480FA}" type="datetimeFigureOut">
              <a:rPr lang="uk-UA" smtClean="0"/>
              <a:pPr/>
              <a:t>05.11.2024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32DCA-BC52-4FB1-B458-3F6B5BF8894E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86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 userDrawn="1"/>
        </p:nvSpPr>
        <p:spPr bwMode="auto">
          <a:xfrm>
            <a:off x="1" y="-10679"/>
            <a:ext cx="12192000" cy="163447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00" y="2411342"/>
            <a:ext cx="12238800" cy="4490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0001" y="2175309"/>
            <a:ext cx="10572000" cy="2244889"/>
          </a:xfrm>
          <a:prstGeom prst="rect">
            <a:avLst/>
          </a:prstGeom>
        </p:spPr>
        <p:txBody>
          <a:bodyPr/>
          <a:lstStyle>
            <a:lvl1pPr algn="ctr">
              <a:defRPr sz="5400"/>
            </a:lvl1pPr>
          </a:lstStyle>
          <a:p>
            <a:r>
              <a:rPr lang="uk-UA" dirty="0"/>
              <a:t>Назва презентації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583565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dirty="0"/>
              <a:t>ПІБ доповідача, посада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334626" y="6362639"/>
            <a:ext cx="1343706" cy="365125"/>
          </a:xfrm>
        </p:spPr>
        <p:txBody>
          <a:bodyPr/>
          <a:lstStyle/>
          <a:p>
            <a:fld id="{813DF8E0-98FB-482A-9451-8678C2247A39}" type="datetime1">
              <a:rPr lang="uk-UA" smtClean="0"/>
              <a:t>05.11.2024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9752" y="6367530"/>
            <a:ext cx="8644320" cy="3651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ПІБ доповідача, посада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8331" y="6237165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83019" y="203669"/>
            <a:ext cx="4893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7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КИЇВСЬКИЙ</a:t>
            </a:r>
            <a:r>
              <a:rPr lang="uk-UA" sz="2700" b="1" baseline="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УНІВЕРСИТЕТ </a:t>
            </a:r>
          </a:p>
          <a:p>
            <a:r>
              <a:rPr lang="uk-UA" sz="2700" b="1" baseline="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ІМЕНІ БОРИСА ГРІНЧЕНКА</a:t>
            </a:r>
            <a:endParaRPr lang="uk-UA" sz="27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3209ACF-FEC6-4914-A850-683B70CAC0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125" y="40674"/>
            <a:ext cx="1014591" cy="12629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якую за уваг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161"/>
            <a:ext cx="12192000" cy="4749839"/>
          </a:xfrm>
          <a:prstGeom prst="rect">
            <a:avLst/>
          </a:prstGeom>
        </p:spPr>
      </p:pic>
      <p:sp>
        <p:nvSpPr>
          <p:cNvPr id="8" name="Freeform 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14065" y="2194743"/>
            <a:ext cx="6763870" cy="889768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ru-RU" sz="4400" b="0" dirty="0" err="1"/>
              <a:t>Дякую</a:t>
            </a:r>
            <a:r>
              <a:rPr lang="ru-RU" sz="4400" b="0" dirty="0"/>
              <a:t> за </a:t>
            </a:r>
            <a:r>
              <a:rPr lang="ru-RU" sz="4400" b="0" dirty="0" err="1"/>
              <a:t>увагу</a:t>
            </a:r>
            <a:r>
              <a:rPr lang="ru-RU" sz="4400" b="0" dirty="0"/>
              <a:t>!</a:t>
            </a:r>
            <a:endParaRPr lang="uk-UA" sz="4400" b="0" dirty="0"/>
          </a:p>
        </p:txBody>
      </p:sp>
    </p:spTree>
    <p:extLst>
      <p:ext uri="{BB962C8B-B14F-4D97-AF65-F5344CB8AC3E}">
        <p14:creationId xmlns:p14="http://schemas.microsoft.com/office/powerpoint/2010/main" val="3748477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 userDrawn="1"/>
        </p:nvSpPr>
        <p:spPr bwMode="auto">
          <a:xfrm>
            <a:off x="1" y="-10679"/>
            <a:ext cx="12192000" cy="163447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307" y="279328"/>
            <a:ext cx="10198979" cy="77201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25783-8B3C-47F3-91DA-535AF69D2A23}" type="datetime1">
              <a:rPr lang="uk-UA" smtClean="0"/>
              <a:t>05.11.2024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ПІБ доповідача, посада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1591963-04A2-48D7-907A-016B0AC4AF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125" y="40674"/>
            <a:ext cx="1014591" cy="12629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8411"/>
            <a:ext cx="12192000" cy="58795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990" y="778832"/>
            <a:ext cx="10561418" cy="1468800"/>
          </a:xfrm>
          <a:prstGeom prst="rect">
            <a:avLst/>
          </a:prstGeom>
        </p:spPr>
        <p:txBody>
          <a:bodyPr anchor="b"/>
          <a:lstStyle>
            <a:lvl1pPr algn="ctr">
              <a:defRPr sz="4800" b="1" cap="none"/>
            </a:lvl1pPr>
          </a:lstStyle>
          <a:p>
            <a:r>
              <a:rPr lang="uk-UA" dirty="0"/>
              <a:t>Заголовок розділу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1418-D5C9-4357-83C4-4188035594D1}" type="datetime1">
              <a:rPr lang="uk-UA" smtClean="0"/>
              <a:t>05.11.2024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ПІБ доповідача, посада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/>
          <p:nvPr userDrawn="1"/>
        </p:nvSpPr>
        <p:spPr bwMode="auto">
          <a:xfrm>
            <a:off x="1" y="-10679"/>
            <a:ext cx="12192000" cy="163447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  <a:effectLst>
            <a:glow rad="50800">
              <a:schemeClr val="accent1"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2E7A7-83C2-40F7-A5AA-2548F96BBA7F}" type="datetime1">
              <a:rPr lang="uk-UA" smtClean="0"/>
              <a:t>05.11.2024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ПІБ доповідача, посада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74307" y="279328"/>
            <a:ext cx="10198979" cy="77201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AE0D51A-3B71-4F9A-ACF1-DC6BA499A3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125" y="40674"/>
            <a:ext cx="1014591" cy="12629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/>
          <p:nvPr userDrawn="1"/>
        </p:nvSpPr>
        <p:spPr bwMode="auto">
          <a:xfrm>
            <a:off x="1" y="-10679"/>
            <a:ext cx="12192000" cy="163447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7D94-F08C-4629-91AB-BF95F2E91A6F}" type="datetime1">
              <a:rPr lang="uk-UA" smtClean="0"/>
              <a:t>05.11.2024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ПІБ доповідача, посада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74307" y="279328"/>
            <a:ext cx="10198979" cy="77201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22964E0-8B6B-44A9-9692-F5F8C5C103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125" y="40674"/>
            <a:ext cx="1014591" cy="12629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 userDrawn="1"/>
        </p:nvSpPr>
        <p:spPr bwMode="auto">
          <a:xfrm>
            <a:off x="1" y="-10679"/>
            <a:ext cx="12192000" cy="163447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6C6D3-3C59-410A-B4D7-840AABCC98ED}" type="datetime1">
              <a:rPr lang="uk-UA" smtClean="0"/>
              <a:t>05.11.2024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ПІБ доповідача, посада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74307" y="279328"/>
            <a:ext cx="10198979" cy="77201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8110049-0291-4DCC-8676-53110649D0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125" y="40674"/>
            <a:ext cx="1014591" cy="12629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C4BC7-B435-47A5-B3E6-495E00A59575}" type="datetime1">
              <a:rPr lang="uk-UA" smtClean="0"/>
              <a:t>05.11.2024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ПІБ доповідача, посада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D622-612B-45F9-B555-CCA52B064185}" type="datetime1">
              <a:rPr lang="uk-UA" smtClean="0"/>
              <a:t>05.11.2024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ПІБ доповідача, посада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405502"/>
            <a:ext cx="976879" cy="365125"/>
          </a:xfrm>
        </p:spPr>
        <p:txBody>
          <a:bodyPr/>
          <a:lstStyle/>
          <a:p>
            <a:fld id="{3704F22A-F36F-4DB4-B0AC-FD49733A2EDC}" type="datetime1">
              <a:rPr lang="uk-UA" smtClean="0"/>
              <a:t>05.11.2024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405502"/>
            <a:ext cx="3295413" cy="365125"/>
          </a:xfrm>
        </p:spPr>
        <p:txBody>
          <a:bodyPr/>
          <a:lstStyle/>
          <a:p>
            <a:r>
              <a:rPr lang="ru-RU"/>
              <a:t>ПІБ доповідача, посада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628002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9752" y="6367530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ru-RU"/>
              <a:t>ПІБ доповідача, посада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362639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A26358B8-3148-4D56-B1D5-B5FD9F835D68}" type="datetime1">
              <a:rPr lang="uk-UA" smtClean="0"/>
              <a:t>05.11.2024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6237165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  <p:cxnSp>
        <p:nvCxnSpPr>
          <p:cNvPr id="9" name="Пряма сполучна лінія 8"/>
          <p:cNvCxnSpPr/>
          <p:nvPr userDrawn="1"/>
        </p:nvCxnSpPr>
        <p:spPr>
          <a:xfrm>
            <a:off x="181232" y="6502685"/>
            <a:ext cx="120107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49BBFD3-78CC-4FF3-8AEF-F04B3947B10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0125" y="40674"/>
            <a:ext cx="1014591" cy="12629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63" r:id="rId9"/>
    <p:sldLayoutId id="2147483667" r:id="rId10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2220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, диаграмма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388CB50F-46D4-92B4-7F79-71F7EAB9B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0"/>
            <a:ext cx="75438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AE3809D-52B5-51BF-7B10-E36A233645FD}"/>
              </a:ext>
            </a:extLst>
          </p:cNvPr>
          <p:cNvSpPr txBox="1"/>
          <p:nvPr/>
        </p:nvSpPr>
        <p:spPr>
          <a:xfrm>
            <a:off x="9568198" y="6171738"/>
            <a:ext cx="32029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i="1" dirty="0" err="1"/>
              <a:t>Плотніченко</a:t>
            </a:r>
            <a:r>
              <a:rPr lang="ru-UA" sz="1600" i="1" dirty="0"/>
              <a:t> </a:t>
            </a:r>
            <a:r>
              <a:rPr lang="ru-UA" sz="1600" i="1" dirty="0" err="1"/>
              <a:t>Вікторія</a:t>
            </a:r>
            <a:endParaRPr lang="ru-UA" sz="1600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5F5062-D329-1508-4228-A1242072AE0E}"/>
              </a:ext>
            </a:extLst>
          </p:cNvPr>
          <p:cNvSpPr txBox="1"/>
          <p:nvPr/>
        </p:nvSpPr>
        <p:spPr>
          <a:xfrm>
            <a:off x="205740" y="6171738"/>
            <a:ext cx="6385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i="1" dirty="0"/>
              <a:t>ППб12240з</a:t>
            </a:r>
            <a:endParaRPr lang="ru-UA" i="1" dirty="0"/>
          </a:p>
        </p:txBody>
      </p:sp>
    </p:spTree>
    <p:extLst>
      <p:ext uri="{BB962C8B-B14F-4D97-AF65-F5344CB8AC3E}">
        <p14:creationId xmlns:p14="http://schemas.microsoft.com/office/powerpoint/2010/main" val="3078286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14065" y="2851265"/>
            <a:ext cx="6763870" cy="964276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0284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План</a:t>
            </a:r>
          </a:p>
        </p:txBody>
      </p:sp>
      <p:sp>
        <p:nvSpPr>
          <p:cNvPr id="9" name="Місце для вмісту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uk-UA" i="1" dirty="0"/>
              <a:t>Місце проходження практики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i="1" dirty="0"/>
              <a:t>Методика </a:t>
            </a:r>
            <a:r>
              <a:rPr lang="en-US" i="1" dirty="0"/>
              <a:t>“</a:t>
            </a:r>
            <a:r>
              <a:rPr lang="uk-UA" i="1" dirty="0"/>
              <a:t>Людина під дощем</a:t>
            </a:r>
            <a:r>
              <a:rPr lang="en-US" i="1" dirty="0"/>
              <a:t>”</a:t>
            </a:r>
            <a:endParaRPr lang="uk-UA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uk-UA" i="1" dirty="0"/>
              <a:t>Рефлексія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i="1" dirty="0"/>
              <a:t>Висновок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C85B-FF12-44AB-8CA7-868CF2704B29}" type="datetime1">
              <a:rPr lang="uk-UA" smtClean="0"/>
              <a:t>05.11.2024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Плотніченко</a:t>
            </a:r>
            <a:r>
              <a:rPr lang="ru-RU" dirty="0" smtClean="0"/>
              <a:t> </a:t>
            </a:r>
            <a:r>
              <a:rPr lang="ru-RU" dirty="0" err="1" smtClean="0"/>
              <a:t>Вікторія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502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9F73748C-99CF-955E-1208-0248FE75CE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Я проходила практику в Слов'янській гімназії.</a:t>
            </a:r>
            <a:endParaRPr lang="ru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5B5E-33EF-4733-BD46-8F0C3275C143}" type="datetime1">
              <a:rPr lang="uk-UA" smtClean="0"/>
              <a:t>05.11.2024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dirty="0" err="1" smtClean="0"/>
              <a:t>Плотніченко</a:t>
            </a:r>
            <a:r>
              <a:rPr lang="uk-UA" dirty="0" smtClean="0"/>
              <a:t> Вікторія</a:t>
            </a:r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8E14E-A5E1-52CF-D80D-88C4DC109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Місце проходження практики</a:t>
            </a:r>
            <a:br>
              <a:rPr lang="uk-UA" dirty="0"/>
            </a:br>
            <a:endParaRPr lang="ru-UA" dirty="0"/>
          </a:p>
        </p:txBody>
      </p:sp>
      <p:pic>
        <p:nvPicPr>
          <p:cNvPr id="1026" name="Picture 2" descr="Education «Слов'янська гімназія» - information, events, map, reviews">
            <a:extLst>
              <a:ext uri="{FF2B5EF4-FFF2-40B4-BE49-F238E27FC236}">
                <a16:creationId xmlns:a16="http://schemas.microsoft.com/office/drawing/2014/main" id="{D82B74D7-5545-C8AF-4B31-9951A36823A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7" y="2222500"/>
            <a:ext cx="485140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861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Місце для вмісту 10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/>
              <a:t>Під</a:t>
            </a:r>
            <a:r>
              <a:rPr lang="ru-RU" dirty="0"/>
              <a:t> час практики </a:t>
            </a:r>
            <a:r>
              <a:rPr lang="ru-RU" dirty="0" err="1"/>
              <a:t>було</a:t>
            </a:r>
            <a:r>
              <a:rPr lang="ru-RU" dirty="0"/>
              <a:t> проведено </a:t>
            </a:r>
            <a:r>
              <a:rPr lang="ru-RU" dirty="0" err="1"/>
              <a:t>проективну</a:t>
            </a:r>
            <a:r>
              <a:rPr lang="ru-RU" dirty="0"/>
              <a:t> методику:</a:t>
            </a:r>
          </a:p>
          <a:p>
            <a:pPr marL="0" indent="0" algn="just">
              <a:buNone/>
            </a:pPr>
            <a:r>
              <a:rPr lang="ru-RU" b="1" dirty="0"/>
              <a:t>Методика "Людина </a:t>
            </a:r>
            <a:r>
              <a:rPr lang="ru-RU" b="1" dirty="0" err="1"/>
              <a:t>під</a:t>
            </a:r>
            <a:r>
              <a:rPr lang="ru-RU" b="1" dirty="0"/>
              <a:t> </a:t>
            </a:r>
            <a:r>
              <a:rPr lang="ru-RU" b="1" dirty="0" err="1"/>
              <a:t>дощем</a:t>
            </a:r>
            <a:r>
              <a:rPr lang="ru-RU" b="1" dirty="0"/>
              <a:t>"</a:t>
            </a:r>
            <a:r>
              <a:rPr lang="ru-RU" dirty="0"/>
              <a:t> — </a:t>
            </a:r>
            <a:r>
              <a:rPr lang="ru-RU" dirty="0" err="1"/>
              <a:t>спрямована</a:t>
            </a:r>
            <a:r>
              <a:rPr lang="ru-RU" dirty="0"/>
              <a:t> на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емоційної</a:t>
            </a:r>
            <a:r>
              <a:rPr lang="ru-RU" dirty="0"/>
              <a:t> </a:t>
            </a:r>
            <a:r>
              <a:rPr lang="ru-RU" dirty="0" err="1"/>
              <a:t>стійкості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здатності</a:t>
            </a:r>
            <a:r>
              <a:rPr lang="ru-RU" dirty="0"/>
              <a:t> </a:t>
            </a:r>
            <a:r>
              <a:rPr lang="ru-RU" dirty="0" err="1"/>
              <a:t>долати</a:t>
            </a:r>
            <a:r>
              <a:rPr lang="ru-RU" dirty="0"/>
              <a:t> </a:t>
            </a:r>
            <a:r>
              <a:rPr lang="ru-RU" dirty="0" err="1"/>
              <a:t>труднощі</a:t>
            </a:r>
            <a:r>
              <a:rPr lang="ru-RU" dirty="0"/>
              <a:t> і </a:t>
            </a:r>
            <a:r>
              <a:rPr lang="ru-RU" dirty="0" err="1"/>
              <a:t>стресові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.</a:t>
            </a:r>
          </a:p>
          <a:p>
            <a:endParaRPr lang="uk-UA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7EB4-044B-4B46-9B25-1FD8EBFFD14C}" type="datetime1">
              <a:rPr lang="uk-UA" smtClean="0"/>
              <a:t>05.11.2024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Плотніченко</a:t>
            </a:r>
            <a:r>
              <a:rPr lang="ru-RU" dirty="0" smtClean="0"/>
              <a:t> </a:t>
            </a:r>
            <a:r>
              <a:rPr lang="ru-RU" dirty="0" err="1" smtClean="0"/>
              <a:t>Вікторія</a:t>
            </a:r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Методика </a:t>
            </a:r>
            <a:r>
              <a:rPr lang="en-US" dirty="0"/>
              <a:t>“</a:t>
            </a:r>
            <a:r>
              <a:rPr lang="uk-UA" dirty="0"/>
              <a:t>Людина під дощем</a:t>
            </a:r>
            <a:r>
              <a:rPr lang="en-US" dirty="0"/>
              <a:t>”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2050" name="Picture 2" descr="головна">
            <a:extLst>
              <a:ext uri="{FF2B5EF4-FFF2-40B4-BE49-F238E27FC236}">
                <a16:creationId xmlns:a16="http://schemas.microsoft.com/office/drawing/2014/main" id="{CA14E7C3-DE65-0202-7798-A312352CF3A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421" y="2222500"/>
            <a:ext cx="4331607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471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4BE52F5-27FC-9A26-F432-3450385A9D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У </a:t>
            </a:r>
            <a:r>
              <a:rPr lang="ru-RU" dirty="0" err="1"/>
              <a:t>дослідженні</a:t>
            </a:r>
            <a:r>
              <a:rPr lang="ru-RU" dirty="0"/>
              <a:t> брали участь </a:t>
            </a:r>
            <a:r>
              <a:rPr lang="ru-RU" dirty="0" err="1" smtClean="0"/>
              <a:t>діти</a:t>
            </a:r>
            <a:r>
              <a:rPr lang="ru-RU" dirty="0" smtClean="0"/>
              <a:t> </a:t>
            </a:r>
          </a:p>
          <a:p>
            <a:pPr marL="0" indent="0" algn="just">
              <a:buNone/>
            </a:pPr>
            <a:r>
              <a:rPr lang="ru-RU" dirty="0" smtClean="0"/>
              <a:t>3 </a:t>
            </a:r>
            <a:r>
              <a:rPr lang="ru-RU" dirty="0" err="1"/>
              <a:t>класу</a:t>
            </a:r>
            <a:r>
              <a:rPr lang="ru-RU" dirty="0"/>
              <a:t> (8-9 </a:t>
            </a:r>
            <a:r>
              <a:rPr lang="ru-RU" dirty="0" err="1"/>
              <a:t>років</a:t>
            </a:r>
            <a:r>
              <a:rPr lang="ru-RU" dirty="0"/>
              <a:t>), кожному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пропонувалося</a:t>
            </a:r>
            <a:r>
              <a:rPr lang="ru-RU" dirty="0"/>
              <a:t> </a:t>
            </a:r>
            <a:r>
              <a:rPr lang="ru-RU" dirty="0" err="1"/>
              <a:t>намалювати</a:t>
            </a:r>
            <a:r>
              <a:rPr lang="ru-RU" dirty="0"/>
              <a:t> </a:t>
            </a:r>
            <a:r>
              <a:rPr lang="ru-RU" dirty="0" err="1"/>
              <a:t>малюнок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проведений </a:t>
            </a:r>
            <a:r>
              <a:rPr lang="ru-RU" dirty="0" err="1"/>
              <a:t>детальний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їхніх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.</a:t>
            </a:r>
            <a:endParaRPr lang="ru-UA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369A2E7-88D5-4C7D-6C88-3B32640E89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8075" y="2309316"/>
            <a:ext cx="5194300" cy="3464917"/>
          </a:xfrm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26CB-482D-423E-A745-53A85A351D18}" type="datetime1">
              <a:rPr lang="uk-UA" smtClean="0"/>
              <a:t>05.11.2024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ПІБ доповідача, посада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830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60897-CBCB-4889-8B3E-BCF69BFCC83C}" type="datetime1">
              <a:rPr lang="uk-UA" smtClean="0"/>
              <a:t>05.11.2024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Плотніченко</a:t>
            </a:r>
            <a:r>
              <a:rPr lang="ru-RU" dirty="0" smtClean="0"/>
              <a:t> </a:t>
            </a:r>
            <a:r>
              <a:rPr lang="ru-RU" dirty="0" err="1" smtClean="0"/>
              <a:t>Вікторія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1318E2-FD22-28BC-8AE1-352B956D2618}"/>
              </a:ext>
            </a:extLst>
          </p:cNvPr>
          <p:cNvSpPr txBox="1"/>
          <p:nvPr/>
        </p:nvSpPr>
        <p:spPr>
          <a:xfrm>
            <a:off x="1071880" y="1997839"/>
            <a:ext cx="527812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За методикою "Людина </a:t>
            </a:r>
            <a:r>
              <a:rPr lang="ru-RU" b="1" dirty="0" err="1"/>
              <a:t>під</a:t>
            </a:r>
            <a:r>
              <a:rPr lang="ru-RU" b="1" dirty="0"/>
              <a:t> </a:t>
            </a:r>
            <a:r>
              <a:rPr lang="ru-RU" b="1" dirty="0" err="1"/>
              <a:t>дощем</a:t>
            </a:r>
            <a:r>
              <a:rPr lang="ru-RU" b="1" dirty="0"/>
              <a:t>"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зроблено</a:t>
            </a:r>
            <a:r>
              <a:rPr lang="ru-RU" dirty="0"/>
              <a:t> </a:t>
            </a:r>
            <a:r>
              <a:rPr lang="ru-RU" dirty="0" err="1"/>
              <a:t>висновки</a:t>
            </a:r>
            <a:r>
              <a:rPr lang="ru-RU" dirty="0"/>
              <a:t> про </a:t>
            </a:r>
            <a:r>
              <a:rPr lang="ru-RU" dirty="0" err="1"/>
              <a:t>емоційні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на </a:t>
            </a:r>
            <a:r>
              <a:rPr lang="ru-RU" dirty="0" err="1"/>
              <a:t>стресові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. </a:t>
            </a:r>
            <a:r>
              <a:rPr lang="ru-RU" dirty="0" err="1"/>
              <a:t>Діти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зображували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парасольки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товсті</a:t>
            </a:r>
            <a:r>
              <a:rPr lang="ru-RU" dirty="0"/>
              <a:t> </a:t>
            </a:r>
            <a:r>
              <a:rPr lang="ru-RU" dirty="0" err="1"/>
              <a:t>стіни</a:t>
            </a:r>
            <a:r>
              <a:rPr lang="ru-RU" dirty="0"/>
              <a:t>, </a:t>
            </a:r>
            <a:r>
              <a:rPr lang="ru-RU" dirty="0" err="1"/>
              <a:t>демонстрували</a:t>
            </a:r>
            <a:r>
              <a:rPr lang="ru-RU" dirty="0"/>
              <a:t> </a:t>
            </a:r>
            <a:r>
              <a:rPr lang="ru-RU" dirty="0" err="1"/>
              <a:t>високий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захищеності</a:t>
            </a:r>
            <a:r>
              <a:rPr lang="ru-RU" dirty="0"/>
              <a:t> та </a:t>
            </a:r>
            <a:r>
              <a:rPr lang="ru-RU" dirty="0" err="1"/>
              <a:t>готовність</a:t>
            </a:r>
            <a:r>
              <a:rPr lang="ru-RU" dirty="0"/>
              <a:t> до </a:t>
            </a:r>
            <a:r>
              <a:rPr lang="ru-RU" dirty="0" err="1"/>
              <a:t>подолання</a:t>
            </a:r>
            <a:r>
              <a:rPr lang="ru-RU" dirty="0"/>
              <a:t> </a:t>
            </a:r>
            <a:r>
              <a:rPr lang="ru-RU" dirty="0" err="1"/>
              <a:t>труднощів</a:t>
            </a:r>
            <a:r>
              <a:rPr lang="ru-RU" dirty="0"/>
              <a:t>. </a:t>
            </a:r>
            <a:r>
              <a:rPr lang="ru-RU" dirty="0" err="1"/>
              <a:t>Водночас</a:t>
            </a:r>
            <a:r>
              <a:rPr lang="ru-RU" dirty="0"/>
              <a:t>, у тих </a:t>
            </a:r>
            <a:r>
              <a:rPr lang="ru-RU" dirty="0" err="1"/>
              <a:t>дітей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малювали</a:t>
            </a:r>
            <a:r>
              <a:rPr lang="ru-RU" dirty="0"/>
              <a:t> себе без </a:t>
            </a:r>
            <a:r>
              <a:rPr lang="ru-RU" dirty="0" err="1"/>
              <a:t>захисту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коли </a:t>
            </a:r>
            <a:r>
              <a:rPr lang="ru-RU" dirty="0" err="1"/>
              <a:t>дощ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сильним</a:t>
            </a:r>
            <a:r>
              <a:rPr lang="ru-RU" dirty="0"/>
              <a:t> і </a:t>
            </a:r>
            <a:r>
              <a:rPr lang="ru-RU" dirty="0" err="1"/>
              <a:t>накривав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припустити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емоційної</a:t>
            </a:r>
            <a:r>
              <a:rPr lang="ru-RU" dirty="0"/>
              <a:t> </a:t>
            </a:r>
            <a:r>
              <a:rPr lang="ru-RU" dirty="0" err="1"/>
              <a:t>вразливості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страху перед </a:t>
            </a:r>
            <a:r>
              <a:rPr lang="ru-RU" dirty="0" err="1"/>
              <a:t>стресом</a:t>
            </a:r>
            <a:r>
              <a:rPr lang="ru-RU" dirty="0"/>
              <a:t>.</a:t>
            </a:r>
            <a:endParaRPr lang="ru-UA" dirty="0"/>
          </a:p>
        </p:txBody>
      </p:sp>
      <p:pic>
        <p:nvPicPr>
          <p:cNvPr id="7" name="Объект 8">
            <a:extLst>
              <a:ext uri="{FF2B5EF4-FFF2-40B4-BE49-F238E27FC236}">
                <a16:creationId xmlns:a16="http://schemas.microsoft.com/office/drawing/2014/main" id="{AEB5B673-CAA6-A27A-0102-BC21E411F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885" y="1765300"/>
            <a:ext cx="485140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87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7F75-A455-4A85-948F-2BCA6C6C3119}" type="datetime1">
              <a:rPr lang="uk-UA" smtClean="0"/>
              <a:t>05.11.2024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Плотніченко</a:t>
            </a:r>
            <a:r>
              <a:rPr lang="ru-RU" dirty="0" smtClean="0"/>
              <a:t> </a:t>
            </a:r>
            <a:r>
              <a:rPr lang="ru-RU" dirty="0" err="1" smtClean="0"/>
              <a:t>Вікторія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85ECF27-4A42-E48D-8D41-F52332D83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Рефлексія</a:t>
            </a:r>
            <a:endParaRPr lang="ru-UA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28C3A2B7-E521-58CB-5AB1-1435205388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діагностичної</a:t>
            </a:r>
            <a:r>
              <a:rPr lang="ru-RU" dirty="0"/>
              <a:t> практики </a:t>
            </a:r>
            <a:r>
              <a:rPr lang="ru-RU" dirty="0" err="1"/>
              <a:t>найбільше</a:t>
            </a:r>
            <a:r>
              <a:rPr lang="ru-RU" dirty="0"/>
              <a:t> </a:t>
            </a:r>
            <a:r>
              <a:rPr lang="ru-RU" dirty="0" err="1"/>
              <a:t>сподобалося</a:t>
            </a:r>
            <a:r>
              <a:rPr lang="ru-RU" dirty="0"/>
              <a:t> </a:t>
            </a:r>
            <a:r>
              <a:rPr lang="ru-RU" dirty="0" err="1"/>
              <a:t>спостерігати</a:t>
            </a:r>
            <a:r>
              <a:rPr lang="ru-RU" dirty="0"/>
              <a:t> за </a:t>
            </a:r>
            <a:r>
              <a:rPr lang="ru-RU" dirty="0" err="1"/>
              <a:t>тим</a:t>
            </a:r>
            <a:r>
              <a:rPr lang="ru-RU" dirty="0"/>
              <a:t>, як через </a:t>
            </a:r>
            <a:r>
              <a:rPr lang="ru-RU" dirty="0" err="1"/>
              <a:t>творчі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виражають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внутрішні</a:t>
            </a:r>
            <a:r>
              <a:rPr lang="ru-RU" dirty="0"/>
              <a:t> </a:t>
            </a:r>
            <a:r>
              <a:rPr lang="ru-RU" dirty="0" err="1"/>
              <a:t>переживання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дозволило </a:t>
            </a:r>
            <a:r>
              <a:rPr lang="ru-RU" dirty="0" err="1"/>
              <a:t>глибше</a:t>
            </a:r>
            <a:r>
              <a:rPr lang="ru-RU" dirty="0"/>
              <a:t> </a:t>
            </a:r>
            <a:r>
              <a:rPr lang="ru-RU" dirty="0" err="1"/>
              <a:t>зрозуміти</a:t>
            </a:r>
            <a:r>
              <a:rPr lang="ru-RU" dirty="0"/>
              <a:t> </a:t>
            </a:r>
            <a:r>
              <a:rPr lang="ru-RU" dirty="0" err="1"/>
              <a:t>важливість</a:t>
            </a:r>
            <a:r>
              <a:rPr lang="ru-RU" dirty="0"/>
              <a:t> </a:t>
            </a:r>
            <a:r>
              <a:rPr lang="ru-RU" dirty="0" err="1"/>
              <a:t>проективних</a:t>
            </a:r>
            <a:r>
              <a:rPr lang="ru-RU" dirty="0"/>
              <a:t> методик для </a:t>
            </a:r>
            <a:r>
              <a:rPr lang="ru-RU" dirty="0" err="1"/>
              <a:t>виявлення</a:t>
            </a:r>
            <a:r>
              <a:rPr lang="ru-RU" dirty="0"/>
              <a:t> тих </a:t>
            </a:r>
            <a:r>
              <a:rPr lang="ru-RU" dirty="0" err="1"/>
              <a:t>аспектів</a:t>
            </a:r>
            <a:r>
              <a:rPr lang="ru-RU" dirty="0"/>
              <a:t> </a:t>
            </a:r>
            <a:r>
              <a:rPr lang="ru-RU" dirty="0" err="1"/>
              <a:t>психіки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залишатися</a:t>
            </a:r>
            <a:r>
              <a:rPr lang="ru-RU" dirty="0"/>
              <a:t> </a:t>
            </a:r>
            <a:r>
              <a:rPr lang="ru-RU" dirty="0" err="1"/>
              <a:t>невидимими</a:t>
            </a:r>
            <a:r>
              <a:rPr lang="ru-RU" dirty="0"/>
              <a:t> при </a:t>
            </a:r>
            <a:r>
              <a:rPr lang="ru-RU" dirty="0" err="1"/>
              <a:t>звичайній</a:t>
            </a:r>
            <a:r>
              <a:rPr lang="ru-RU" dirty="0"/>
              <a:t> </a:t>
            </a:r>
            <a:r>
              <a:rPr lang="ru-RU" dirty="0" err="1"/>
              <a:t>бесіді</a:t>
            </a:r>
            <a:r>
              <a:rPr lang="ru-RU" dirty="0"/>
              <a:t>.</a:t>
            </a:r>
            <a:endParaRPr lang="ru-UA" dirty="0"/>
          </a:p>
        </p:txBody>
      </p:sp>
      <p:pic>
        <p:nvPicPr>
          <p:cNvPr id="3074" name="Picture 2" descr="Арт терапия для детей методы и их эффективность">
            <a:extLst>
              <a:ext uri="{FF2B5EF4-FFF2-40B4-BE49-F238E27FC236}">
                <a16:creationId xmlns:a16="http://schemas.microsoft.com/office/drawing/2014/main" id="{DF93840B-0AA9-B510-C3EF-C6EBADF863C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866" y="2222500"/>
            <a:ext cx="5124718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027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E99E8-AEC9-4E9E-BFFC-F114FD7BAEA3}" type="datetime1">
              <a:rPr lang="uk-UA" smtClean="0"/>
              <a:t>05.11.2024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9752" y="6362639"/>
            <a:ext cx="8644320" cy="365125"/>
          </a:xfrm>
        </p:spPr>
        <p:txBody>
          <a:bodyPr/>
          <a:lstStyle/>
          <a:p>
            <a:r>
              <a:rPr lang="ru-RU" dirty="0" err="1" smtClean="0"/>
              <a:t>Плотніченко</a:t>
            </a:r>
            <a:r>
              <a:rPr lang="ru-RU" dirty="0" smtClean="0"/>
              <a:t> </a:t>
            </a:r>
            <a:r>
              <a:rPr lang="ru-RU" dirty="0" err="1" smtClean="0"/>
              <a:t>Вікторія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04D170-74C5-8EA1-76D6-A43710DA4416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501627" y="1582340"/>
            <a:ext cx="7998372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ru-UA" altLang="ru-UA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UA" altLang="ru-UA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Робота з </a:t>
            </a:r>
            <a:r>
              <a:rPr kumimoji="0" lang="ru-UA" altLang="ru-UA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малюнками</a:t>
            </a:r>
            <a:r>
              <a:rPr kumimoji="0" lang="ru-UA" altLang="ru-UA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UA" altLang="ru-UA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дітей</a:t>
            </a:r>
            <a:r>
              <a:rPr kumimoji="0" lang="ru-UA" altLang="ru-UA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дала </a:t>
            </a:r>
            <a:r>
              <a:rPr kumimoji="0" lang="ru-UA" altLang="ru-UA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змогу</a:t>
            </a:r>
            <a:r>
              <a:rPr kumimoji="0" lang="ru-UA" altLang="ru-UA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UA" altLang="ru-UA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зрозуміти</a:t>
            </a:r>
            <a:r>
              <a:rPr kumimoji="0" lang="ru-UA" altLang="ru-UA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як </a:t>
            </a:r>
            <a:r>
              <a:rPr kumimoji="0" lang="ru-UA" altLang="ru-UA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важливо</a:t>
            </a:r>
            <a:r>
              <a:rPr kumimoji="0" lang="ru-UA" altLang="ru-UA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UA" altLang="ru-UA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вміти</a:t>
            </a:r>
            <a:r>
              <a:rPr kumimoji="0" lang="ru-UA" altLang="ru-UA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не </a:t>
            </a:r>
            <a:r>
              <a:rPr kumimoji="0" lang="ru-UA" altLang="ru-UA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тільки</a:t>
            </a:r>
            <a:r>
              <a:rPr kumimoji="0" lang="ru-UA" altLang="ru-UA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UA" altLang="ru-UA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сприймати</a:t>
            </a:r>
            <a:r>
              <a:rPr kumimoji="0" lang="ru-UA" altLang="ru-UA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те, </a:t>
            </a:r>
            <a:r>
              <a:rPr kumimoji="0" lang="ru-UA" altLang="ru-UA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kumimoji="0" lang="ru-UA" altLang="ru-UA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UA" altLang="ru-UA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дитина</a:t>
            </a:r>
            <a:r>
              <a:rPr kumimoji="0" lang="ru-UA" altLang="ru-UA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UA" altLang="ru-UA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показує</a:t>
            </a:r>
            <a:r>
              <a:rPr kumimoji="0" lang="ru-UA" altLang="ru-UA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UA" altLang="ru-UA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але</a:t>
            </a:r>
            <a:r>
              <a:rPr kumimoji="0" lang="ru-UA" altLang="ru-UA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й "</a:t>
            </a:r>
            <a:r>
              <a:rPr kumimoji="0" lang="ru-UA" altLang="ru-UA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читати</a:t>
            </a:r>
            <a:r>
              <a:rPr kumimoji="0" lang="ru-UA" altLang="ru-UA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UA" altLang="ru-UA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між</a:t>
            </a:r>
            <a:r>
              <a:rPr kumimoji="0" lang="ru-UA" altLang="ru-UA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рядками", </a:t>
            </a:r>
            <a:r>
              <a:rPr kumimoji="0" lang="ru-UA" altLang="ru-UA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аналізуючи</a:t>
            </a:r>
            <a:r>
              <a:rPr kumimoji="0" lang="ru-UA" altLang="ru-UA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UA" altLang="ru-UA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деталі</a:t>
            </a:r>
            <a:r>
              <a:rPr kumimoji="0" lang="ru-UA" altLang="ru-UA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UA" altLang="ru-UA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які</a:t>
            </a:r>
            <a:r>
              <a:rPr kumimoji="0" lang="ru-UA" altLang="ru-UA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на перший </a:t>
            </a:r>
            <a:r>
              <a:rPr kumimoji="0" lang="ru-UA" altLang="ru-UA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погляд</a:t>
            </a:r>
            <a:r>
              <a:rPr kumimoji="0" lang="ru-UA" altLang="ru-UA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UA" altLang="ru-UA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можуть</a:t>
            </a:r>
            <a:r>
              <a:rPr kumimoji="0" lang="ru-UA" altLang="ru-UA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UA" altLang="ru-UA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здаватися</a:t>
            </a:r>
            <a:r>
              <a:rPr kumimoji="0" lang="ru-UA" altLang="ru-UA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UA" altLang="ru-UA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неважливими</a:t>
            </a:r>
            <a:r>
              <a:rPr kumimoji="0" lang="ru-UA" altLang="ru-UA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en-US" altLang="ru-UA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ru-UA" altLang="ru-UA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UA" altLang="ru-UA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Розвиток</a:t>
            </a:r>
            <a:r>
              <a:rPr kumimoji="0" lang="ru-UA" altLang="ru-UA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UA" altLang="ru-UA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емпатії</a:t>
            </a:r>
            <a:r>
              <a:rPr kumimoji="0" lang="ru-UA" altLang="ru-UA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kumimoji="0" lang="ru-UA" altLang="ru-UA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уважності</a:t>
            </a:r>
            <a:r>
              <a:rPr kumimoji="0" lang="ru-UA" altLang="ru-UA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до </a:t>
            </a:r>
            <a:r>
              <a:rPr kumimoji="0" lang="ru-UA" altLang="ru-UA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емоційного</a:t>
            </a:r>
            <a:r>
              <a:rPr kumimoji="0" lang="ru-UA" altLang="ru-UA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стану </a:t>
            </a:r>
            <a:r>
              <a:rPr kumimoji="0" lang="ru-UA" altLang="ru-UA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дитини</a:t>
            </a:r>
            <a:r>
              <a:rPr kumimoji="0" lang="ru-UA" altLang="ru-UA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Практика </a:t>
            </a:r>
            <a:r>
              <a:rPr kumimoji="0" lang="ru-UA" altLang="ru-UA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допомогла</a:t>
            </a:r>
            <a:r>
              <a:rPr kumimoji="0" lang="ru-UA" altLang="ru-UA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UA" altLang="ru-UA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навчитися</a:t>
            </a:r>
            <a:r>
              <a:rPr kumimoji="0" lang="ru-UA" altLang="ru-UA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UA" altLang="ru-UA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краще</a:t>
            </a:r>
            <a:r>
              <a:rPr kumimoji="0" lang="ru-UA" altLang="ru-UA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UA" altLang="ru-UA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розуміти</a:t>
            </a:r>
            <a:r>
              <a:rPr kumimoji="0" lang="ru-UA" altLang="ru-UA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UA" altLang="ru-UA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дитячі</a:t>
            </a:r>
            <a:r>
              <a:rPr kumimoji="0" lang="ru-UA" altLang="ru-UA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UA" altLang="ru-UA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емоції</a:t>
            </a:r>
            <a:r>
              <a:rPr kumimoji="0" lang="ru-UA" altLang="ru-UA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UA" altLang="ru-UA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kumimoji="0" lang="ru-UA" altLang="ru-UA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UA" altLang="ru-UA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важливо</a:t>
            </a:r>
            <a:r>
              <a:rPr kumimoji="0" lang="ru-UA" altLang="ru-UA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для </a:t>
            </a:r>
            <a:r>
              <a:rPr kumimoji="0" lang="ru-UA" altLang="ru-UA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роботи</a:t>
            </a:r>
            <a:r>
              <a:rPr kumimoji="0" lang="ru-UA" altLang="ru-UA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психолога.</a:t>
            </a:r>
            <a:endParaRPr kumimoji="0" lang="en-US" altLang="ru-UA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ru-UA" altLang="ru-UA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UA" altLang="ru-UA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Організація</a:t>
            </a:r>
            <a:r>
              <a:rPr kumimoji="0" lang="ru-UA" altLang="ru-UA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UA" altLang="ru-UA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роботи</a:t>
            </a:r>
            <a:r>
              <a:rPr kumimoji="0" lang="ru-UA" altLang="ru-UA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ru-UA" altLang="ru-UA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Здобуті</a:t>
            </a:r>
            <a:r>
              <a:rPr kumimoji="0" lang="ru-UA" altLang="ru-UA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UA" altLang="ru-UA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знання</a:t>
            </a:r>
            <a:r>
              <a:rPr kumimoji="0" lang="ru-UA" altLang="ru-UA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дали </a:t>
            </a:r>
            <a:r>
              <a:rPr kumimoji="0" lang="ru-UA" altLang="ru-UA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змогу</a:t>
            </a:r>
            <a:r>
              <a:rPr kumimoji="0" lang="ru-UA" altLang="ru-UA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UA" altLang="ru-UA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ефективніше</a:t>
            </a:r>
            <a:r>
              <a:rPr kumimoji="0" lang="ru-UA" altLang="ru-UA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UA" altLang="ru-UA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планувати</a:t>
            </a:r>
            <a:r>
              <a:rPr kumimoji="0" lang="ru-UA" altLang="ru-UA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kumimoji="0" lang="ru-UA" altLang="ru-UA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організовувати</a:t>
            </a:r>
            <a:r>
              <a:rPr kumimoji="0" lang="ru-UA" altLang="ru-UA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UA" altLang="ru-UA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діагностичні</a:t>
            </a:r>
            <a:r>
              <a:rPr kumimoji="0" lang="ru-UA" altLang="ru-UA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UA" altLang="ru-UA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сесії</a:t>
            </a:r>
            <a:r>
              <a:rPr kumimoji="0" lang="ru-UA" altLang="ru-UA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UA" altLang="ru-UA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чітко</a:t>
            </a:r>
            <a:r>
              <a:rPr kumimoji="0" lang="ru-UA" altLang="ru-UA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UA" altLang="ru-UA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дотримуючись</a:t>
            </a:r>
            <a:r>
              <a:rPr kumimoji="0" lang="ru-UA" altLang="ru-UA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UA" altLang="ru-UA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етапів</a:t>
            </a:r>
            <a:r>
              <a:rPr kumimoji="0" lang="ru-UA" altLang="ru-UA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UA" altLang="ru-UA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від</a:t>
            </a:r>
            <a:r>
              <a:rPr kumimoji="0" lang="ru-UA" altLang="ru-UA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UA" altLang="ru-UA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підготовки</a:t>
            </a:r>
            <a:r>
              <a:rPr kumimoji="0" lang="ru-UA" altLang="ru-UA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до </a:t>
            </a:r>
            <a:r>
              <a:rPr kumimoji="0" lang="ru-UA" altLang="ru-UA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інтерпретації</a:t>
            </a:r>
            <a:r>
              <a:rPr kumimoji="0" lang="ru-UA" altLang="ru-UA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UA" altLang="ru-UA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результатів</a:t>
            </a:r>
            <a:r>
              <a:rPr kumimoji="0" lang="ru-UA" altLang="ru-UA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D73783-EF79-5EF9-FBA2-1456BB965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52" y="2144478"/>
            <a:ext cx="2542284" cy="256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34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id="{0982B699-3437-C0BD-E0ED-0682A593C0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err="1"/>
              <a:t>Діагностична</a:t>
            </a:r>
            <a:r>
              <a:rPr lang="ru-RU" dirty="0"/>
              <a:t> практика стала </a:t>
            </a:r>
            <a:r>
              <a:rPr lang="ru-RU" dirty="0" err="1"/>
              <a:t>цінним</a:t>
            </a:r>
            <a:r>
              <a:rPr lang="ru-RU" dirty="0"/>
              <a:t> </a:t>
            </a:r>
            <a:r>
              <a:rPr lang="ru-RU" dirty="0" err="1"/>
              <a:t>досвідом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допоміг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застосувати</a:t>
            </a:r>
            <a:r>
              <a:rPr lang="ru-RU" dirty="0"/>
              <a:t> </a:t>
            </a:r>
            <a:r>
              <a:rPr lang="ru-RU" dirty="0" err="1"/>
              <a:t>отримані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на </a:t>
            </a:r>
            <a:r>
              <a:rPr lang="ru-RU" dirty="0" err="1"/>
              <a:t>практиці</a:t>
            </a:r>
            <a:r>
              <a:rPr lang="ru-RU" dirty="0"/>
              <a:t>, </a:t>
            </a:r>
            <a:r>
              <a:rPr lang="ru-RU" dirty="0" err="1"/>
              <a:t>але</a:t>
            </a:r>
            <a:r>
              <a:rPr lang="ru-RU" dirty="0"/>
              <a:t> й </a:t>
            </a:r>
            <a:r>
              <a:rPr lang="ru-RU" dirty="0" err="1"/>
              <a:t>розвинути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, </a:t>
            </a:r>
            <a:r>
              <a:rPr lang="ru-RU" dirty="0" err="1"/>
              <a:t>рефлексії</a:t>
            </a:r>
            <a:r>
              <a:rPr lang="ru-RU" dirty="0"/>
              <a:t> та </a:t>
            </a:r>
            <a:r>
              <a:rPr lang="ru-RU" dirty="0" err="1"/>
              <a:t>емпатії</a:t>
            </a:r>
            <a:r>
              <a:rPr lang="ru-RU" dirty="0"/>
              <a:t>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роботі</a:t>
            </a:r>
            <a:r>
              <a:rPr lang="ru-RU" dirty="0"/>
              <a:t> з </a:t>
            </a:r>
            <a:r>
              <a:rPr lang="ru-RU" dirty="0" err="1"/>
              <a:t>дітьми</a:t>
            </a:r>
            <a:r>
              <a:rPr lang="ru-RU" dirty="0"/>
              <a:t> </a:t>
            </a:r>
            <a:r>
              <a:rPr lang="ru-RU" dirty="0" err="1"/>
              <a:t>вдалося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зрозуміти</a:t>
            </a:r>
            <a:r>
              <a:rPr lang="ru-RU" dirty="0"/>
              <a:t> </a:t>
            </a:r>
            <a:r>
              <a:rPr lang="ru-RU" dirty="0" err="1"/>
              <a:t>психологічні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дитячого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, </a:t>
            </a:r>
            <a:r>
              <a:rPr lang="ru-RU" dirty="0" err="1"/>
              <a:t>їхні</a:t>
            </a:r>
            <a:r>
              <a:rPr lang="ru-RU" dirty="0"/>
              <a:t> потреби і </a:t>
            </a:r>
            <a:r>
              <a:rPr lang="ru-RU" dirty="0" err="1"/>
              <a:t>труднощі</a:t>
            </a:r>
            <a:r>
              <a:rPr lang="ru-RU" dirty="0"/>
              <a:t>, а також </a:t>
            </a:r>
            <a:r>
              <a:rPr lang="ru-RU" dirty="0" err="1"/>
              <a:t>важливість</a:t>
            </a:r>
            <a:r>
              <a:rPr lang="ru-RU" dirty="0"/>
              <a:t> </a:t>
            </a:r>
            <a:r>
              <a:rPr lang="ru-RU" dirty="0" err="1"/>
              <a:t>психологічної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в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.</a:t>
            </a:r>
            <a:endParaRPr lang="ru-UA" dirty="0"/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75AD742B-4106-CE77-E61A-7939A327F4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53328" y="2222500"/>
            <a:ext cx="3263793" cy="3638550"/>
          </a:xfr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6DB4-D2C4-461E-97D8-0B889ACD9189}" type="datetime1">
              <a:rPr lang="uk-UA" smtClean="0"/>
              <a:t>05.11.2024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Плотніченко</a:t>
            </a:r>
            <a:r>
              <a:rPr lang="ru-RU" dirty="0" smtClean="0"/>
              <a:t> </a:t>
            </a:r>
            <a:r>
              <a:rPr lang="ru-RU" dirty="0" err="1" smtClean="0"/>
              <a:t>Вікторія</a:t>
            </a:r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84644-3975-3572-1F44-D6554D6FC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Висновок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061147526"/>
      </p:ext>
    </p:extLst>
  </p:cSld>
  <p:clrMapOvr>
    <a:masterClrMapping/>
  </p:clrMapOvr>
</p:sld>
</file>

<file path=ppt/theme/theme1.xml><?xml version="1.0" encoding="utf-8"?>
<a:theme xmlns:a="http://schemas.openxmlformats.org/drawingml/2006/main" name="Цитований текст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ія2" id="{6040C4AB-37F0-42D1-A5DA-FDB89B02E4C0}" vid="{283CBD67-9595-4771-B2B0-C048F9A4B46F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template-korp-16x9_2022 (3)</Template>
  <TotalTime>321</TotalTime>
  <Words>363</Words>
  <Application>Microsoft Office PowerPoint</Application>
  <PresentationFormat>Широкий екран</PresentationFormat>
  <Paragraphs>41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5" baseType="lpstr">
      <vt:lpstr>Arial</vt:lpstr>
      <vt:lpstr>Calibri</vt:lpstr>
      <vt:lpstr>Wingdings</vt:lpstr>
      <vt:lpstr>Wingdings 2</vt:lpstr>
      <vt:lpstr>Цитований текст</vt:lpstr>
      <vt:lpstr>Презентація PowerPoint</vt:lpstr>
      <vt:lpstr>План</vt:lpstr>
      <vt:lpstr>Місце проходження практики </vt:lpstr>
      <vt:lpstr>Методика “Людина під дощем” </vt:lpstr>
      <vt:lpstr>Презентація PowerPoint</vt:lpstr>
      <vt:lpstr>Презентація PowerPoint</vt:lpstr>
      <vt:lpstr>Рефлексія</vt:lpstr>
      <vt:lpstr>Презентація PowerPoint</vt:lpstr>
      <vt:lpstr>Висновок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Viktoria Plotnichenko</dc:creator>
  <cp:lastModifiedBy>Андрей</cp:lastModifiedBy>
  <cp:revision>3</cp:revision>
  <dcterms:created xsi:type="dcterms:W3CDTF">2024-10-16T12:20:12Z</dcterms:created>
  <dcterms:modified xsi:type="dcterms:W3CDTF">2024-11-05T08:13:38Z</dcterms:modified>
</cp:coreProperties>
</file>