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03301"/>
            <a:ext cx="9144000" cy="335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1"/>
            <a:ext cx="9144000" cy="133200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07501" y="1449152"/>
            <a:ext cx="7929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1053475" y="126843"/>
            <a:ext cx="48939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i="0" u="none" strike="noStrike" cap="none">
                <a:solidFill>
                  <a:srgbClr val="D3EB9D"/>
                </a:solidFill>
                <a:latin typeface="Arial"/>
                <a:ea typeface="Arial"/>
                <a:cs typeface="Arial"/>
                <a:sym typeface="Arial"/>
              </a:rPr>
              <a:t>КИЇВСЬКИЙ УНІВЕРСИТЕТ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rgbClr val="D3EB9D"/>
                </a:solidFill>
                <a:latin typeface="Arial"/>
                <a:ea typeface="Arial"/>
                <a:cs typeface="Arial"/>
                <a:sym typeface="Arial"/>
              </a:rPr>
              <a:t>ІМЕНІ БОРИСА ГРІНЧЕНКА</a:t>
            </a:r>
            <a:endParaRPr sz="2700" b="1">
              <a:solidFill>
                <a:srgbClr val="D3EB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якую за увагу">
  <p:cSld name="Дякую за увагу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677" y="3310104"/>
            <a:ext cx="9182677" cy="378006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183976" y="1935766"/>
            <a:ext cx="6737370" cy="8736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1"/>
            <a:ext cx="9144000" cy="133200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14036" y="2222287"/>
            <a:ext cx="7915931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97865"/>
            <a:ext cx="9144000" cy="534508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07501" y="2045234"/>
            <a:ext cx="7921064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800"/>
              <a:buFont typeface="Arial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07501" y="5281206"/>
            <a:ext cx="7921064" cy="4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>
  <p:cSld name="Два об'єкти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9144000" cy="133200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614036" y="2222292"/>
            <a:ext cx="3889405" cy="363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4640564" y="2222287"/>
            <a:ext cx="3895937" cy="363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>
  <p:cSld name="Порівняння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1"/>
            <a:ext cx="9144000" cy="133200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611048" y="2174875"/>
            <a:ext cx="389239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635D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611047" y="2751143"/>
            <a:ext cx="3892392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4640564" y="2174875"/>
            <a:ext cx="38959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635D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4640564" y="2751143"/>
            <a:ext cx="3895937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0" y="1"/>
            <a:ext cx="9144000" cy="133200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ий слайд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анорамна фотографія з підписом">
  <p:cSld name="Панорамна фотографія з підписом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3200"/>
              <a:buFont typeface="Arial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0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607501" y="5367338"/>
            <a:ext cx="792106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ображення з підписом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11048" y="727527"/>
            <a:ext cx="3639741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3200"/>
              <a:buFont typeface="Arial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4573588" y="0"/>
            <a:ext cx="4570412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11048" y="2344684"/>
            <a:ext cx="3639741" cy="351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2914360" y="6405507"/>
            <a:ext cx="732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442797" y="6405507"/>
            <a:ext cx="2471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3647017" y="6280033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44600" y="447188"/>
            <a:ext cx="729190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🞆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35924" y="6502685"/>
            <a:ext cx="9008076" cy="0"/>
          </a:xfrm>
          <a:prstGeom prst="straightConnector1">
            <a:avLst/>
          </a:prstGeom>
          <a:noFill/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07" y="53895"/>
            <a:ext cx="932694" cy="11609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/>
          </p:nvPr>
        </p:nvSpPr>
        <p:spPr>
          <a:xfrm>
            <a:off x="826650" y="1880550"/>
            <a:ext cx="7490700" cy="3096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</a:pPr>
            <a:r>
              <a:rPr lang="uk-UA" sz="4600" b="0" u="sng" dirty="0"/>
              <a:t>Назва:</a:t>
            </a:r>
            <a:r>
              <a:rPr lang="uk-UA" sz="4600" b="0" dirty="0"/>
              <a:t> </a:t>
            </a:r>
            <a:endParaRPr sz="4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</a:pPr>
            <a:r>
              <a:rPr lang="uk-UA" sz="4600" b="0" dirty="0"/>
              <a:t>Виробнича практика</a:t>
            </a:r>
            <a:endParaRPr sz="46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</a:pPr>
            <a:r>
              <a:rPr lang="uk-UA" sz="4600" b="0" u="sng" dirty="0"/>
              <a:t>База практики:</a:t>
            </a:r>
            <a:endParaRPr sz="4600" b="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</a:pPr>
            <a:r>
              <a:rPr lang="uk-UA" sz="4600" b="0" dirty="0"/>
              <a:t>ТОВ “МЕДЕР УКРАЇНА”</a:t>
            </a:r>
            <a:endParaRPr sz="4600" b="0" dirty="0"/>
          </a:p>
        </p:txBody>
      </p: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607501" y="5943599"/>
            <a:ext cx="7929000" cy="54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308475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dirty="0"/>
              <a:t>Тарасенко Анастасія </a:t>
            </a:r>
            <a:r>
              <a:rPr lang="uk-UA" dirty="0" smtClean="0"/>
              <a:t>Андріївна</a:t>
            </a:r>
          </a:p>
          <a:p>
            <a:pPr marL="4308475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uk-UA" dirty="0" smtClean="0"/>
              <a:t> Група ПП12140з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1170736" y="329422"/>
            <a:ext cx="7625393" cy="95272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МІСЦЕ ПРОХОДЖЕННЯ ПРАКТИКИ</a:t>
            </a: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19525" y="1485600"/>
            <a:ext cx="8830200" cy="4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ts val="3000"/>
              <a:buChar char="➔"/>
            </a:pPr>
            <a:r>
              <a:rPr lang="uk-UA" sz="3000" u="sng">
                <a:solidFill>
                  <a:srgbClr val="067B80"/>
                </a:solidFill>
              </a:rPr>
              <a:t>База практики:</a:t>
            </a:r>
            <a:endParaRPr sz="3000" u="sng">
              <a:solidFill>
                <a:srgbClr val="067B80"/>
              </a:solidFill>
            </a:endParaRPr>
          </a:p>
          <a:p>
            <a:pPr marL="342891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67B80"/>
                </a:solidFill>
              </a:rPr>
              <a:t>ТОВ “МЕДЕР УКРАЇНА.</a:t>
            </a:r>
            <a:endParaRPr sz="3000">
              <a:solidFill>
                <a:srgbClr val="067B8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ts val="3200"/>
              <a:buChar char="➔"/>
            </a:pPr>
            <a:r>
              <a:rPr lang="uk-UA" sz="3000" u="sng">
                <a:solidFill>
                  <a:srgbClr val="067B80"/>
                </a:solidFill>
              </a:rPr>
              <a:t>Керівник:</a:t>
            </a:r>
            <a:endParaRPr sz="3000" u="sng">
              <a:solidFill>
                <a:srgbClr val="067B8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67B80"/>
                </a:solidFill>
              </a:rPr>
              <a:t>Купченко Алла Анатоліївна</a:t>
            </a:r>
            <a:r>
              <a:rPr lang="uk-UA" sz="3200">
                <a:solidFill>
                  <a:srgbClr val="067B80"/>
                </a:solidFill>
              </a:rPr>
              <a:t>.</a:t>
            </a: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675" y="1485600"/>
            <a:ext cx="3259051" cy="434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1170736" y="329422"/>
            <a:ext cx="7625393" cy="95272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РОБОТА ПСИХОЛОГА В ОРГАНІЗАЦІЇ</a:t>
            </a: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4036" y="2222287"/>
            <a:ext cx="7915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00635D"/>
                </a:solidFill>
                <a:highlight>
                  <a:schemeClr val="lt1"/>
                </a:highlight>
              </a:rPr>
              <a:t>Г</a:t>
            </a:r>
            <a:r>
              <a:rPr lang="uk-UA">
                <a:solidFill>
                  <a:srgbClr val="00635D"/>
                </a:solidFill>
              </a:rPr>
              <a:t>оловна мета ейчара в нашій компанії полягає у забезпеченні ефективної роботи персоналу для задоволення потреб як компанії, так і співробітників. Ейчар — також створює умови для хорошої продуктивності співробітників та їх правильної взаємодії з бізнес-процесами. Усі дії HR-менеджера спрямовані на процвітання компанії.</a:t>
            </a:r>
            <a:endParaRPr>
              <a:solidFill>
                <a:srgbClr val="00635D"/>
              </a:solidFill>
            </a:endParaRPr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None/>
            </a:pPr>
            <a:endParaRPr>
              <a:solidFill>
                <a:srgbClr val="00635D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170736" y="329422"/>
            <a:ext cx="7625393" cy="6731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КІЛЬКІСНИЙ ЗВІТ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614034" y="2023505"/>
            <a:ext cx="7915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ts val="3200"/>
              <a:buChar char="➔"/>
            </a:pPr>
            <a:r>
              <a:rPr lang="uk-UA" sz="3200" dirty="0">
                <a:solidFill>
                  <a:srgbClr val="067B80"/>
                </a:solidFill>
              </a:rPr>
              <a:t>К</a:t>
            </a:r>
            <a:r>
              <a:rPr lang="uk-UA" sz="3200" dirty="0">
                <a:solidFill>
                  <a:srgbClr val="067B80"/>
                </a:solidFill>
                <a:latin typeface="Arial"/>
                <a:ea typeface="Arial"/>
                <a:cs typeface="Arial"/>
                <a:sym typeface="Arial"/>
              </a:rPr>
              <a:t>ількість </a:t>
            </a:r>
            <a:r>
              <a:rPr lang="uk-UA" sz="3200" dirty="0" smtClean="0">
                <a:solidFill>
                  <a:srgbClr val="067B80"/>
                </a:solidFill>
              </a:rPr>
              <a:t>вправ - </a:t>
            </a:r>
            <a:r>
              <a:rPr lang="uk-UA" sz="3200" dirty="0">
                <a:solidFill>
                  <a:srgbClr val="067B80"/>
                </a:solidFill>
              </a:rPr>
              <a:t>16</a:t>
            </a:r>
            <a:r>
              <a:rPr lang="uk-UA" sz="3200" dirty="0">
                <a:solidFill>
                  <a:srgbClr val="067B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rgbClr val="067B8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ts val="3200"/>
              <a:buChar char="➔"/>
            </a:pPr>
            <a:r>
              <a:rPr lang="uk-UA" sz="3200" dirty="0">
                <a:solidFill>
                  <a:srgbClr val="067B80"/>
                </a:solidFill>
              </a:rPr>
              <a:t>Кількість учасників - 4</a:t>
            </a:r>
            <a:endParaRPr sz="3200" dirty="0">
              <a:solidFill>
                <a:srgbClr val="067B8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ts val="3200"/>
              <a:buChar char="➔"/>
            </a:pPr>
            <a:r>
              <a:rPr lang="uk-UA" sz="3200" dirty="0">
                <a:solidFill>
                  <a:srgbClr val="067B80"/>
                </a:solidFill>
              </a:rPr>
              <a:t>К</a:t>
            </a:r>
            <a:r>
              <a:rPr lang="uk-UA" sz="3200" dirty="0">
                <a:solidFill>
                  <a:srgbClr val="067B80"/>
                </a:solidFill>
                <a:latin typeface="Arial"/>
                <a:ea typeface="Arial"/>
                <a:cs typeface="Arial"/>
                <a:sym typeface="Arial"/>
              </a:rPr>
              <a:t>ількість проведених тренінг</a:t>
            </a:r>
            <a:r>
              <a:rPr lang="uk-UA" sz="3200" dirty="0">
                <a:solidFill>
                  <a:srgbClr val="067B80"/>
                </a:solidFill>
              </a:rPr>
              <a:t>ових сесій - 3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190614" y="125340"/>
            <a:ext cx="7625393" cy="95415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ЗМІСТ ТА ПОДІЇ ПРАКТИКИ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50" y="1983700"/>
            <a:ext cx="4032650" cy="33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400" y="1430875"/>
            <a:ext cx="3587774" cy="45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170736" y="329422"/>
            <a:ext cx="7625393" cy="95272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uk-UA">
                <a:solidFill>
                  <a:schemeClr val="lt1"/>
                </a:solidFill>
              </a:rPr>
              <a:t>ПІДСУМКИ ПРАКТИКИ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14036" y="2222287"/>
            <a:ext cx="79158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67B80"/>
                </a:solidFill>
              </a:rPr>
              <a:t>Це був перший досвід проведення групового тренінгу. Насичений і дуже плідний виявився захід. Учасникам сподобалось і це дуже мотивує на подальший розвиток себе як спеціаліста.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67B80"/>
                </a:solidFill>
              </a:rPr>
              <a:t>Спочатку було страшно, але згодом я змогла достатньо легко встановити зв'язок з групою і ми працювали в унісон.</a:t>
            </a:r>
            <a:endParaRPr/>
          </a:p>
          <a:p>
            <a:pPr marL="0" lvl="0" indent="0" algn="l" rtl="0">
              <a:spcBef>
                <a:spcPts val="124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67B80"/>
                </a:solidFill>
              </a:rPr>
              <a:t>Навчилась частково справлятися зі своїм страхом, переживаннями та десь “комплексом самозванця”, але роботи ще багато над собою - і це теж мотивує та заряджає на подальшу роботу.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46040" y="407504"/>
            <a:ext cx="7921064" cy="127220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48C"/>
              </a:buClr>
              <a:buSzPts val="4400"/>
              <a:buFont typeface="Arial"/>
              <a:buNone/>
            </a:pPr>
            <a:r>
              <a:rPr lang="uk-UA" sz="4400">
                <a:solidFill>
                  <a:srgbClr val="00948C"/>
                </a:solidFill>
              </a:rPr>
              <a:t>МОЇ ВРАЖЕННЯ ВІД ПРАКТИКИ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10775" y="2394526"/>
            <a:ext cx="7915800" cy="3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67B80"/>
              </a:solidFill>
            </a:endParaRPr>
          </a:p>
          <a:p>
            <a:pPr marL="457200" marR="0" lvl="0" indent="-401320" algn="l" rtl="0">
              <a:spcBef>
                <a:spcPts val="0"/>
              </a:spcBef>
              <a:spcAft>
                <a:spcPts val="0"/>
              </a:spcAft>
              <a:buClr>
                <a:srgbClr val="067B80"/>
              </a:buClr>
              <a:buSzPct val="100000"/>
              <a:buChar char="➔"/>
            </a:pPr>
            <a:r>
              <a:rPr lang="uk-UA" sz="3200">
                <a:solidFill>
                  <a:srgbClr val="067B80"/>
                </a:solidFill>
              </a:rPr>
              <a:t>Емоційно спочатку було важко перебороти страх та невпевненість в проведенні тренінгових сесій, потім відчула полегшення. </a:t>
            </a:r>
            <a:endParaRPr sz="3200">
              <a:solidFill>
                <a:srgbClr val="067B80"/>
              </a:solidFill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67B80"/>
              </a:solidFill>
            </a:endParaRPr>
          </a:p>
          <a:p>
            <a:pPr marL="457200" marR="0" lvl="0" indent="-401320" algn="l" rtl="0">
              <a:spcBef>
                <a:spcPts val="1192"/>
              </a:spcBef>
              <a:spcAft>
                <a:spcPts val="0"/>
              </a:spcAft>
              <a:buClr>
                <a:srgbClr val="067B80"/>
              </a:buClr>
              <a:buSzPct val="100000"/>
              <a:buChar char="➔"/>
            </a:pPr>
            <a:r>
              <a:rPr lang="uk-UA" sz="3200">
                <a:solidFill>
                  <a:srgbClr val="067B80"/>
                </a:solidFill>
              </a:rPr>
              <a:t>Сподобався новий досвід, він був корисний. Змінювати нічого не хотілось би.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</Words>
  <Application>Microsoft Office PowerPoint</Application>
  <PresentationFormat>Екран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Noto Sans Symbols</vt:lpstr>
      <vt:lpstr>Цитований текст</vt:lpstr>
      <vt:lpstr>Назва:  Виробнича практика База практики: ТОВ “МЕДЕР УКРАЇНА”</vt:lpstr>
      <vt:lpstr>МІСЦЕ ПРОХОДЖЕННЯ ПРАКТИКИ</vt:lpstr>
      <vt:lpstr>РОБОТА ПСИХОЛОГА В ОРГАНІЗАЦІЇ</vt:lpstr>
      <vt:lpstr>КІЛЬКІСНИЙ ЗВІТ</vt:lpstr>
      <vt:lpstr>ЗМІСТ ТА ПОДІЇ ПРАКТИКИ</vt:lpstr>
      <vt:lpstr>ПІДСУМКИ ПРАКТИКИ</vt:lpstr>
      <vt:lpstr>МОЇ ВРАЖЕННЯ ВІД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Назва:  Виробнича практика База практики: ТОВ “МЕДЕР УКРАЇНА”</dc:title>
  <dc:creator>Андрей</dc:creator>
  <cp:lastModifiedBy>Андрей</cp:lastModifiedBy>
  <cp:revision>2</cp:revision>
  <dcterms:modified xsi:type="dcterms:W3CDTF">2024-11-05T08:27:07Z</dcterms:modified>
</cp:coreProperties>
</file>